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1200.4000000000001</c:v>
                </c:pt>
                <c:pt idx="1">
                  <c:v>1298</c:v>
                </c:pt>
                <c:pt idx="2">
                  <c:v>1243.5</c:v>
                </c:pt>
                <c:pt idx="3">
                  <c:v>1077.5999999999999</c:v>
                </c:pt>
                <c:pt idx="4">
                  <c:v>1687.6</c:v>
                </c:pt>
                <c:pt idx="5">
                  <c:v>1188.25</c:v>
                </c:pt>
                <c:pt idx="6">
                  <c:v>1221.25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9E-4539-9981-E4A86AFE86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637952"/>
        <c:axId val="289636640"/>
      </c:barChart>
      <c:catAx>
        <c:axId val="28963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36640"/>
        <c:crosses val="autoZero"/>
        <c:auto val="1"/>
        <c:lblAlgn val="ctr"/>
        <c:lblOffset val="100"/>
        <c:noMultiLvlLbl val="0"/>
      </c:catAx>
      <c:valAx>
        <c:axId val="28963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3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522B4-5344-43ED-8CCB-D60AEA4B7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8947DE-79E0-489E-B6E2-B74EECF2EE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6901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02D41-AA28-4F2A-9844-B9A6F8D3C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4D16B-38A5-4E0D-BDF3-483EE838E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1692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Weekday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Weekday | loccitane_ph</dc:title>
  <dc:creator>Frederik Peiniger</dc:creator>
  <cp:lastModifiedBy>Frederik Peiniger</cp:lastModifiedBy>
  <cp:revision>1</cp:revision>
  <dcterms:created xsi:type="dcterms:W3CDTF">2019-03-08T06:28:40Z</dcterms:created>
  <dcterms:modified xsi:type="dcterms:W3CDTF">2019-03-08T06:28:45Z</dcterms:modified>
</cp:coreProperties>
</file>