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D3EE-F3F5-457A-B9CC-CCAB9ACE7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loccitane_ph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45CB1-587B-49BE-899C-5A20B218C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373601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842707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7298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425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5771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216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536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4528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3908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3701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8729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9744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2114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5282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3731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4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loccitane_ph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1278.4516129032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62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BA863-1C4A-44E0-B497-2E6358AC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354530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loccitane_ph</dc:title>
  <dc:creator>Frederik Peiniger</dc:creator>
  <cp:lastModifiedBy>Frederik Peiniger</cp:lastModifiedBy>
  <cp:revision>1</cp:revision>
  <dcterms:created xsi:type="dcterms:W3CDTF">2019-03-08T04:49:20Z</dcterms:created>
  <dcterms:modified xsi:type="dcterms:W3CDTF">2019-03-08T04:49:27Z</dcterms:modified>
</cp:coreProperties>
</file>