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352</c:v>
                </c:pt>
                <c:pt idx="1">
                  <c:v>70</c:v>
                </c:pt>
                <c:pt idx="2">
                  <c:v>106</c:v>
                </c:pt>
                <c:pt idx="3">
                  <c:v>69</c:v>
                </c:pt>
                <c:pt idx="4">
                  <c:v>67</c:v>
                </c:pt>
                <c:pt idx="5">
                  <c:v>99</c:v>
                </c:pt>
                <c:pt idx="6">
                  <c:v>58</c:v>
                </c:pt>
                <c:pt idx="7">
                  <c:v>61</c:v>
                </c:pt>
                <c:pt idx="8">
                  <c:v>70</c:v>
                </c:pt>
                <c:pt idx="9">
                  <c:v>58</c:v>
                </c:pt>
                <c:pt idx="10">
                  <c:v>91</c:v>
                </c:pt>
                <c:pt idx="11">
                  <c:v>137</c:v>
                </c:pt>
                <c:pt idx="12">
                  <c:v>107</c:v>
                </c:pt>
                <c:pt idx="13">
                  <c:v>65</c:v>
                </c:pt>
                <c:pt idx="14">
                  <c:v>90</c:v>
                </c:pt>
                <c:pt idx="15">
                  <c:v>39</c:v>
                </c:pt>
                <c:pt idx="16">
                  <c:v>0</c:v>
                </c:pt>
                <c:pt idx="17">
                  <c:v>40</c:v>
                </c:pt>
                <c:pt idx="18">
                  <c:v>24</c:v>
                </c:pt>
                <c:pt idx="19">
                  <c:v>41</c:v>
                </c:pt>
                <c:pt idx="20">
                  <c:v>50</c:v>
                </c:pt>
                <c:pt idx="21">
                  <c:v>139</c:v>
                </c:pt>
                <c:pt idx="22">
                  <c:v>68</c:v>
                </c:pt>
                <c:pt idx="23">
                  <c:v>38</c:v>
                </c:pt>
                <c:pt idx="24">
                  <c:v>65</c:v>
                </c:pt>
                <c:pt idx="25">
                  <c:v>99</c:v>
                </c:pt>
                <c:pt idx="26">
                  <c:v>46</c:v>
                </c:pt>
                <c:pt idx="27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86-4FFA-94BC-B6D8655B4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40632"/>
        <c:axId val="179252520"/>
      </c:lineChart>
      <c:dateAx>
        <c:axId val="291040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52520"/>
        <c:crosses val="autoZero"/>
        <c:auto val="1"/>
        <c:lblOffset val="100"/>
        <c:baseTimeUnit val="days"/>
      </c:dateAx>
      <c:valAx>
        <c:axId val="17925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4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29852-B8F6-472E-A3C1-AC2ED2FA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Average Interactions Per Post | loccitane_ph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EF145-1D6B-4F7C-801C-C520C9E58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0252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B9AAF-5EDD-49C9-A668-51DB66D82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867CE-81D2-4649-A624-1D4410AF7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62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loccitane_ph</dc:title>
  <dc:creator>Frederik Peiniger</dc:creator>
  <cp:lastModifiedBy>Frederik Peiniger</cp:lastModifiedBy>
  <cp:revision>1</cp:revision>
  <dcterms:created xsi:type="dcterms:W3CDTF">2019-03-08T04:30:03Z</dcterms:created>
  <dcterms:modified xsi:type="dcterms:W3CDTF">2019-03-08T04:30:07Z</dcterms:modified>
</cp:coreProperties>
</file>