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C49E-4B73-AE16-CD42CFB405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231360"/>
        <c:axId val="336229720"/>
      </c:lineChart>
      <c:catAx>
        <c:axId val="33623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29720"/>
        <c:crosses val="autoZero"/>
        <c:auto val="1"/>
        <c:lblAlgn val="ctr"/>
        <c:lblOffset val="100"/>
        <c:noMultiLvlLbl val="0"/>
      </c:catAx>
      <c:valAx>
        <c:axId val="33622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3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73730-F43C-4593-ADF3-4E044CEDD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A251C6-49CD-4047-B54A-417EC47B68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3086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9D999-83A0-451B-B9CF-69D046A46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BC382-4643-427B-99B6-D360EF6AF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8980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loccitane_ph</dc:title>
  <dc:creator>Frederik Peiniger</dc:creator>
  <cp:lastModifiedBy>Frederik Peiniger</cp:lastModifiedBy>
  <cp:revision>1</cp:revision>
  <dcterms:created xsi:type="dcterms:W3CDTF">2019-03-08T04:04:19Z</dcterms:created>
  <dcterms:modified xsi:type="dcterms:W3CDTF">2019-03-08T04:04:24Z</dcterms:modified>
</cp:coreProperties>
</file>