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3905-40BF-9F75-84CBC8CE5B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550552"/>
        <c:axId val="355550880"/>
      </c:lineChart>
      <c:catAx>
        <c:axId val="355550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550880"/>
        <c:crosses val="autoZero"/>
        <c:auto val="1"/>
        <c:lblAlgn val="ctr"/>
        <c:lblOffset val="100"/>
        <c:noMultiLvlLbl val="0"/>
      </c:catAx>
      <c:valAx>
        <c:axId val="35555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55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10882-457E-402D-B686-6D151F91C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98DBC5-501F-442A-98A2-10529DC40B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5491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F7A0D-742C-41BF-B6EB-3CDD0A21AE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2E706-95EE-4F95-91EC-629E461D3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8083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TGP The Generics Pharmacy</dc:title>
  <dc:creator>Frederik Peiniger</dc:creator>
  <cp:lastModifiedBy>Frederik Peiniger</cp:lastModifiedBy>
  <cp:revision>1</cp:revision>
  <dcterms:created xsi:type="dcterms:W3CDTF">2019-01-08T08:35:11Z</dcterms:created>
  <dcterms:modified xsi:type="dcterms:W3CDTF">2019-01-08T08:35:18Z</dcterms:modified>
</cp:coreProperties>
</file>