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A51-40E2-9F34-BF3B764A4E5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6A51-40E2-9F34-BF3B764A4E5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6A51-40E2-9F34-BF3B764A4E5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6A51-40E2-9F34-BF3B764A4E5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6A51-40E2-9F34-BF3B764A4E5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6A51-40E2-9F34-BF3B764A4E5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6A51-40E2-9F34-BF3B764A4E5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6A51-40E2-9F34-BF3B764A4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163048"/>
        <c:axId val="349780456"/>
      </c:barChart>
      <c:catAx>
        <c:axId val="34816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80456"/>
        <c:crosses val="autoZero"/>
        <c:auto val="1"/>
        <c:lblAlgn val="ctr"/>
        <c:lblOffset val="100"/>
        <c:noMultiLvlLbl val="0"/>
      </c:catAx>
      <c:valAx>
        <c:axId val="34978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F4627-576F-46DD-AA38-1C125978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15223-1EB7-4C8C-8F99-B18B0EA38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8906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EBDB7-5B10-4045-8758-6C14664BF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CCE73-D749-4E33-BC3D-B61E9AF5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781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Competitor</dc:title>
  <dc:creator>Frederik Peiniger</dc:creator>
  <cp:lastModifiedBy>Frederik Peiniger</cp:lastModifiedBy>
  <cp:revision>1</cp:revision>
  <dcterms:created xsi:type="dcterms:W3CDTF">2019-01-08T07:00:16Z</dcterms:created>
  <dcterms:modified xsi:type="dcterms:W3CDTF">2019-01-08T07:00:19Z</dcterms:modified>
</cp:coreProperties>
</file>