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7.4932326742410807E-2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6.1808169916278001E-2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6.0865697497483398E-3</c:v>
                </c:pt>
                <c:pt idx="21">
                  <c:v>0</c:v>
                </c:pt>
                <c:pt idx="22">
                  <c:v>0</c:v>
                </c:pt>
                <c:pt idx="23">
                  <c:v>1.87270301271097E-2</c:v>
                </c:pt>
                <c:pt idx="24">
                  <c:v>0</c:v>
                </c:pt>
                <c:pt idx="25">
                  <c:v>2.4814592853397301E-2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1.35739828874202E-2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78-43B8-9E7E-D1451CF418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Generika Drugstore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6.8724332293231202E-2</c:v>
                </c:pt>
                <c:pt idx="1">
                  <c:v>0</c:v>
                </c:pt>
                <c:pt idx="2">
                  <c:v>2.9004624113003499E-2</c:v>
                </c:pt>
                <c:pt idx="3">
                  <c:v>0</c:v>
                </c:pt>
                <c:pt idx="4">
                  <c:v>2.9373946971712299E-2</c:v>
                </c:pt>
                <c:pt idx="5">
                  <c:v>0</c:v>
                </c:pt>
                <c:pt idx="6">
                  <c:v>0</c:v>
                </c:pt>
                <c:pt idx="7">
                  <c:v>4.6003259026061102E-2</c:v>
                </c:pt>
                <c:pt idx="8">
                  <c:v>0</c:v>
                </c:pt>
                <c:pt idx="9">
                  <c:v>0</c:v>
                </c:pt>
                <c:pt idx="10">
                  <c:v>8.0361348962230197E-2</c:v>
                </c:pt>
                <c:pt idx="11">
                  <c:v>6.2626430570565605E-2</c:v>
                </c:pt>
                <c:pt idx="12">
                  <c:v>1.35784474015285E-2</c:v>
                </c:pt>
                <c:pt idx="13">
                  <c:v>6.65074183482883E-2</c:v>
                </c:pt>
                <c:pt idx="14">
                  <c:v>1.16384111906095E-2</c:v>
                </c:pt>
                <c:pt idx="15">
                  <c:v>0</c:v>
                </c:pt>
                <c:pt idx="16">
                  <c:v>0.412584234793403</c:v>
                </c:pt>
                <c:pt idx="17">
                  <c:v>0</c:v>
                </c:pt>
                <c:pt idx="18">
                  <c:v>7.5330401355947194E-2</c:v>
                </c:pt>
                <c:pt idx="19">
                  <c:v>0</c:v>
                </c:pt>
                <c:pt idx="20">
                  <c:v>8.2827624669379707E-2</c:v>
                </c:pt>
                <c:pt idx="21">
                  <c:v>4.63154412372839E-2</c:v>
                </c:pt>
                <c:pt idx="22">
                  <c:v>0</c:v>
                </c:pt>
                <c:pt idx="23">
                  <c:v>2.2594013137592E-2</c:v>
                </c:pt>
                <c:pt idx="24">
                  <c:v>0.104709156540189</c:v>
                </c:pt>
                <c:pt idx="25">
                  <c:v>0</c:v>
                </c:pt>
                <c:pt idx="26">
                  <c:v>0</c:v>
                </c:pt>
                <c:pt idx="27">
                  <c:v>7.9910059849879297E-2</c:v>
                </c:pt>
                <c:pt idx="28">
                  <c:v>0.12757773148607399</c:v>
                </c:pt>
                <c:pt idx="29">
                  <c:v>0</c:v>
                </c:pt>
                <c:pt idx="30">
                  <c:v>7.5773022599648396E-2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78-43B8-9E7E-D1451CF41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788512"/>
        <c:axId val="282253312"/>
      </c:lineChart>
      <c:dateAx>
        <c:axId val="345788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53312"/>
        <c:crosses val="autoZero"/>
        <c:auto val="1"/>
        <c:lblOffset val="100"/>
        <c:baseTimeUnit val="days"/>
      </c:dateAx>
      <c:valAx>
        <c:axId val="28225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8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8088D-E4DF-4D78-A976-D855FB899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Competitor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1D2238-B384-4BFA-B920-4120258934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6963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7F0BF-EDE6-4188-BF47-CF6077D92B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6517B-A0AD-4A48-9BD5-DE86A0AA8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5384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Competitor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Competitor</dc:title>
  <dc:creator>Frederik Peiniger</dc:creator>
  <cp:lastModifiedBy>Frederik Peiniger</cp:lastModifiedBy>
  <cp:revision>1</cp:revision>
  <dcterms:created xsi:type="dcterms:W3CDTF">2019-01-08T06:57:30Z</dcterms:created>
  <dcterms:modified xsi:type="dcterms:W3CDTF">2019-01-08T06:57:34Z</dcterms:modified>
</cp:coreProperties>
</file>