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TGP The Generics Pharmacy TGP The Generics Pharmacy</c:v>
                </c:pt>
                <c:pt idx="1">
                  <c:v>Generika Drugstore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</c:v>
                </c:pt>
                <c:pt idx="1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55-473B-8E11-B9C6C5059B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TGP The Generics Pharmacy TGP The Generics Pharmacy</c:v>
                </c:pt>
                <c:pt idx="1">
                  <c:v>Generika Drugstore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C55-473B-8E11-B9C6C5059B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6248400"/>
        <c:axId val="186246760"/>
      </c:barChart>
      <c:catAx>
        <c:axId val="186248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246760"/>
        <c:crosses val="autoZero"/>
        <c:auto val="1"/>
        <c:lblAlgn val="ctr"/>
        <c:lblOffset val="100"/>
        <c:noMultiLvlLbl val="0"/>
      </c:catAx>
      <c:valAx>
        <c:axId val="186246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248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AE10B-9F4E-489C-AE33-5B7D92609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Competitor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2EAC41-770B-4856-9B00-543475E7C6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52145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D1272-69F4-4390-9031-1321D663A0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80E47E-DE91-4555-B01E-548B0DC83D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3110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Competitor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Competitor</dc:title>
  <dc:creator>Frederik Peiniger</dc:creator>
  <cp:lastModifiedBy>Frederik Peiniger</cp:lastModifiedBy>
  <cp:revision>1</cp:revision>
  <dcterms:created xsi:type="dcterms:W3CDTF">2019-01-08T06:50:42Z</dcterms:created>
  <dcterms:modified xsi:type="dcterms:W3CDTF">2019-01-08T06:50:45Z</dcterms:modified>
</cp:coreProperties>
</file>