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Sheet1!$B$2:$B$32</c:f>
            </c:numRef>
          </c:val>
          <c:smooth val="0"/>
          <c:extLst>
            <c:ext xmlns:c16="http://schemas.microsoft.com/office/drawing/2014/chart" uri="{C3380CC4-5D6E-409C-BE32-E72D297353CC}">
              <c16:uniqueId val="{00000000-8E8F-4AAC-B054-14CAAB219752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Sheet1!$C$2:$C$32</c:f>
            </c:numRef>
          </c:val>
          <c:smooth val="0"/>
          <c:extLst>
            <c:ext xmlns:c16="http://schemas.microsoft.com/office/drawing/2014/chart" uri="{C3380CC4-5D6E-409C-BE32-E72D297353CC}">
              <c16:uniqueId val="{00000001-8E8F-4AAC-B054-14CAAB2197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1513488"/>
        <c:axId val="51513816"/>
      </c:lineChart>
      <c:catAx>
        <c:axId val="51513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513816"/>
        <c:crosses val="autoZero"/>
        <c:auto val="1"/>
        <c:lblAlgn val="ctr"/>
        <c:lblOffset val="100"/>
        <c:noMultiLvlLbl val="0"/>
      </c:catAx>
      <c:valAx>
        <c:axId val="51513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513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36260A-CF7E-49D1-A5A8-95760898E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Competitor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537CB2E-9296-4A7D-ACE9-7BDCF6C45D8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433486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BE86FB-7517-4871-B9FC-613147AD2D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5B875A-6EC1-4069-A4FC-0BB2624756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009371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Total | Competitor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 | Competitor</dc:title>
  <dc:creator>Frederik Peiniger</dc:creator>
  <cp:lastModifiedBy>Frederik Peiniger</cp:lastModifiedBy>
  <cp:revision>1</cp:revision>
  <dcterms:created xsi:type="dcterms:W3CDTF">2019-01-08T06:50:16Z</dcterms:created>
  <dcterms:modified xsi:type="dcterms:W3CDTF">2019-01-08T06:50:19Z</dcterms:modified>
</cp:coreProperties>
</file>