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133</c:v>
                </c:pt>
                <c:pt idx="1">
                  <c:v>117</c:v>
                </c:pt>
                <c:pt idx="2">
                  <c:v>159</c:v>
                </c:pt>
                <c:pt idx="3">
                  <c:v>182</c:v>
                </c:pt>
                <c:pt idx="4">
                  <c:v>253</c:v>
                </c:pt>
                <c:pt idx="5">
                  <c:v>199</c:v>
                </c:pt>
                <c:pt idx="6">
                  <c:v>155</c:v>
                </c:pt>
                <c:pt idx="7">
                  <c:v>141</c:v>
                </c:pt>
                <c:pt idx="8">
                  <c:v>131</c:v>
                </c:pt>
                <c:pt idx="9">
                  <c:v>143</c:v>
                </c:pt>
                <c:pt idx="10">
                  <c:v>176</c:v>
                </c:pt>
                <c:pt idx="11">
                  <c:v>216</c:v>
                </c:pt>
                <c:pt idx="12">
                  <c:v>153</c:v>
                </c:pt>
                <c:pt idx="13">
                  <c:v>130</c:v>
                </c:pt>
                <c:pt idx="14">
                  <c:v>113</c:v>
                </c:pt>
                <c:pt idx="15">
                  <c:v>108</c:v>
                </c:pt>
                <c:pt idx="16">
                  <c:v>197</c:v>
                </c:pt>
                <c:pt idx="17">
                  <c:v>176</c:v>
                </c:pt>
                <c:pt idx="18">
                  <c:v>168</c:v>
                </c:pt>
                <c:pt idx="19">
                  <c:v>128</c:v>
                </c:pt>
                <c:pt idx="20">
                  <c:v>177</c:v>
                </c:pt>
                <c:pt idx="21">
                  <c:v>176</c:v>
                </c:pt>
                <c:pt idx="22">
                  <c:v>129</c:v>
                </c:pt>
                <c:pt idx="23">
                  <c:v>145</c:v>
                </c:pt>
                <c:pt idx="24">
                  <c:v>89</c:v>
                </c:pt>
                <c:pt idx="25">
                  <c:v>147</c:v>
                </c:pt>
                <c:pt idx="26">
                  <c:v>135</c:v>
                </c:pt>
                <c:pt idx="27">
                  <c:v>142</c:v>
                </c:pt>
                <c:pt idx="28">
                  <c:v>208</c:v>
                </c:pt>
                <c:pt idx="29">
                  <c:v>121</c:v>
                </c:pt>
                <c:pt idx="30">
                  <c:v>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AD-4489-8DE2-1676D1A22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830936"/>
        <c:axId val="355828640"/>
      </c:lineChart>
      <c:dateAx>
        <c:axId val="35583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28640"/>
        <c:crosses val="autoZero"/>
        <c:auto val="1"/>
        <c:lblOffset val="100"/>
        <c:baseTimeUnit val="days"/>
      </c:dateAx>
      <c:valAx>
        <c:axId val="35582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3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919D-EB5E-4756-B8B3-4ABBB7B9A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00D507-72A1-4298-92A4-929184599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3678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E2FA9-114A-4E1B-8EB1-81C089AD5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21353-8964-426C-AD40-E47A0083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58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Views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TGP The Generics Pharmacy</dc:title>
  <dc:creator>Frederik Peiniger</dc:creator>
  <cp:lastModifiedBy>Frederik Peiniger</cp:lastModifiedBy>
  <cp:revision>1</cp:revision>
  <dcterms:created xsi:type="dcterms:W3CDTF">2019-01-08T06:49:28Z</dcterms:created>
  <dcterms:modified xsi:type="dcterms:W3CDTF">2019-01-08T06:49:31Z</dcterms:modified>
</cp:coreProperties>
</file>