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10</c:v>
                </c:pt>
                <c:pt idx="2">
                  <c:v>12</c:v>
                </c:pt>
                <c:pt idx="3">
                  <c:v>12</c:v>
                </c:pt>
                <c:pt idx="4">
                  <c:v>15</c:v>
                </c:pt>
                <c:pt idx="5">
                  <c:v>12</c:v>
                </c:pt>
                <c:pt idx="6">
                  <c:v>12</c:v>
                </c:pt>
                <c:pt idx="7">
                  <c:v>18</c:v>
                </c:pt>
                <c:pt idx="8">
                  <c:v>15</c:v>
                </c:pt>
                <c:pt idx="9">
                  <c:v>10</c:v>
                </c:pt>
                <c:pt idx="10">
                  <c:v>16</c:v>
                </c:pt>
                <c:pt idx="11">
                  <c:v>12</c:v>
                </c:pt>
                <c:pt idx="12">
                  <c:v>10</c:v>
                </c:pt>
                <c:pt idx="13">
                  <c:v>16</c:v>
                </c:pt>
                <c:pt idx="14">
                  <c:v>11</c:v>
                </c:pt>
                <c:pt idx="15">
                  <c:v>4</c:v>
                </c:pt>
                <c:pt idx="16">
                  <c:v>12</c:v>
                </c:pt>
                <c:pt idx="17">
                  <c:v>13</c:v>
                </c:pt>
                <c:pt idx="18">
                  <c:v>7</c:v>
                </c:pt>
                <c:pt idx="19">
                  <c:v>12</c:v>
                </c:pt>
                <c:pt idx="20">
                  <c:v>9</c:v>
                </c:pt>
                <c:pt idx="21">
                  <c:v>14</c:v>
                </c:pt>
                <c:pt idx="22">
                  <c:v>11</c:v>
                </c:pt>
                <c:pt idx="23">
                  <c:v>16</c:v>
                </c:pt>
                <c:pt idx="24">
                  <c:v>8</c:v>
                </c:pt>
                <c:pt idx="25">
                  <c:v>11</c:v>
                </c:pt>
                <c:pt idx="26">
                  <c:v>7</c:v>
                </c:pt>
                <c:pt idx="27">
                  <c:v>10</c:v>
                </c:pt>
                <c:pt idx="28">
                  <c:v>13</c:v>
                </c:pt>
                <c:pt idx="29">
                  <c:v>9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BD-4416-AF8E-E249716B46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91504"/>
        <c:axId val="295288552"/>
      </c:lineChart>
      <c:dateAx>
        <c:axId val="295291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88552"/>
        <c:crosses val="autoZero"/>
        <c:auto val="1"/>
        <c:lblOffset val="100"/>
        <c:baseTimeUnit val="days"/>
      </c:dateAx>
      <c:valAx>
        <c:axId val="29528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9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BAAEB-D268-414D-9835-B81158A39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0FE8AE-1084-4208-A390-AB7297BA0A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72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3C851-DD71-4479-8E86-C044569F9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B7722-1469-4171-939A-8C42F0B2A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748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Lost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TGP The Generics Pharmacy</dc:title>
  <dc:creator>Frederik Peiniger</dc:creator>
  <cp:lastModifiedBy>Frederik Peiniger</cp:lastModifiedBy>
  <cp:revision>1</cp:revision>
  <dcterms:created xsi:type="dcterms:W3CDTF">2019-01-08T06:49:01Z</dcterms:created>
  <dcterms:modified xsi:type="dcterms:W3CDTF">2019-01-08T06:49:05Z</dcterms:modified>
</cp:coreProperties>
</file>