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9B9-4760-8314-8D125C631F2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F9B9-4760-8314-8D125C631F2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F9B9-4760-8314-8D125C631F2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F9B9-4760-8314-8D125C631F2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F9B9-4760-8314-8D125C631F2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F9B9-4760-8314-8D125C631F2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F9B9-4760-8314-8D125C631F2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F9B9-4760-8314-8D125C631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825688"/>
        <c:axId val="355827000"/>
      </c:barChart>
      <c:catAx>
        <c:axId val="35582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27000"/>
        <c:crosses val="autoZero"/>
        <c:auto val="1"/>
        <c:lblAlgn val="ctr"/>
        <c:lblOffset val="100"/>
        <c:noMultiLvlLbl val="0"/>
      </c:catAx>
      <c:valAx>
        <c:axId val="35582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2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7120E-C8CA-4003-A6AF-70F7A5D79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766F59-DC98-4A79-953C-460E04E0FC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2609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E00AD-FE76-4177-B66B-A801DCFD1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E2500-3E0A-40EC-9EB8-0745FBEB0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1950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TGP The Generics Pharmacy</dc:title>
  <dc:creator>Frederik Peiniger</dc:creator>
  <cp:lastModifiedBy>Frederik Peiniger</cp:lastModifiedBy>
  <cp:revision>1</cp:revision>
  <dcterms:created xsi:type="dcterms:W3CDTF">2019-01-08T06:47:59Z</dcterms:created>
  <dcterms:modified xsi:type="dcterms:W3CDTF">2019-01-08T06:48:02Z</dcterms:modified>
</cp:coreProperties>
</file>