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51A1-4B6F-B57E-FD4DA179D64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51A1-4B6F-B57E-FD4DA179D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248072"/>
        <c:axId val="186248400"/>
      </c:barChart>
      <c:catAx>
        <c:axId val="18624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48400"/>
        <c:crosses val="autoZero"/>
        <c:auto val="1"/>
        <c:lblAlgn val="ctr"/>
        <c:lblOffset val="100"/>
        <c:noMultiLvlLbl val="0"/>
      </c:catAx>
      <c:valAx>
        <c:axId val="18624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4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097B2-77C8-41A8-BCAC-071165CD4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1AD5B9-57B5-4BBA-87A6-71A575045D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720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31712-EB1C-4A87-94E4-B95C37042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F8408-9A2F-41AA-BA9D-AB6C4B886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71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TGP The Generics Pharmacy</dc:title>
  <dc:creator>Frederik Peiniger</dc:creator>
  <cp:lastModifiedBy>Frederik Peiniger</cp:lastModifiedBy>
  <cp:revision>1</cp:revision>
  <dcterms:created xsi:type="dcterms:W3CDTF">2019-01-08T06:47:17Z</dcterms:created>
  <dcterms:modified xsi:type="dcterms:W3CDTF">2019-01-08T06:47:20Z</dcterms:modified>
</cp:coreProperties>
</file>