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Viral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13910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E4-4FD4-BC48-EE23D7358A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 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E4-4FD4-BC48-EE23D7358A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Paid Reach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128904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E4-4FD4-BC48-EE23D7358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035880"/>
        <c:axId val="295289208"/>
      </c:barChart>
      <c:catAx>
        <c:axId val="347035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89208"/>
        <c:crosses val="autoZero"/>
        <c:auto val="1"/>
        <c:lblAlgn val="ctr"/>
        <c:lblOffset val="100"/>
        <c:noMultiLvlLbl val="0"/>
      </c:catAx>
      <c:valAx>
        <c:axId val="295289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35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D2CDF-7C4B-4820-8F11-228AC06FE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Type Distribution (last 28 days)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E7B130-CD1E-46FF-A601-2C026C1111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13249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D025E-0103-4A75-AEFF-34FED81BC3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A467BB-74DF-4338-8966-1834B2912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005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Type Distribution (last 28 days)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Type Distribution (last 28 days) | TGP The Generics Pharmacy</dc:title>
  <dc:creator>Frederik Peiniger</dc:creator>
  <cp:lastModifiedBy>Frederik Peiniger</cp:lastModifiedBy>
  <cp:revision>1</cp:revision>
  <dcterms:created xsi:type="dcterms:W3CDTF">2019-01-08T06:46:52Z</dcterms:created>
  <dcterms:modified xsi:type="dcterms:W3CDTF">2019-01-08T06:46:56Z</dcterms:modified>
</cp:coreProperties>
</file>