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118</c:v>
                </c:pt>
                <c:pt idx="1">
                  <c:v>116</c:v>
                </c:pt>
                <c:pt idx="2">
                  <c:v>135</c:v>
                </c:pt>
                <c:pt idx="3">
                  <c:v>128</c:v>
                </c:pt>
                <c:pt idx="4">
                  <c:v>703</c:v>
                </c:pt>
                <c:pt idx="5">
                  <c:v>242</c:v>
                </c:pt>
                <c:pt idx="6">
                  <c:v>135</c:v>
                </c:pt>
                <c:pt idx="7">
                  <c:v>118</c:v>
                </c:pt>
                <c:pt idx="8">
                  <c:v>106</c:v>
                </c:pt>
                <c:pt idx="9">
                  <c:v>120</c:v>
                </c:pt>
                <c:pt idx="10">
                  <c:v>132</c:v>
                </c:pt>
                <c:pt idx="11">
                  <c:v>179</c:v>
                </c:pt>
                <c:pt idx="12">
                  <c:v>154</c:v>
                </c:pt>
                <c:pt idx="13">
                  <c:v>115</c:v>
                </c:pt>
                <c:pt idx="14">
                  <c:v>105</c:v>
                </c:pt>
                <c:pt idx="15">
                  <c:v>86</c:v>
                </c:pt>
                <c:pt idx="16">
                  <c:v>470</c:v>
                </c:pt>
                <c:pt idx="17">
                  <c:v>347</c:v>
                </c:pt>
                <c:pt idx="18">
                  <c:v>177</c:v>
                </c:pt>
                <c:pt idx="19">
                  <c:v>141</c:v>
                </c:pt>
                <c:pt idx="20">
                  <c:v>132</c:v>
                </c:pt>
                <c:pt idx="21">
                  <c:v>133</c:v>
                </c:pt>
                <c:pt idx="22">
                  <c:v>100</c:v>
                </c:pt>
                <c:pt idx="23">
                  <c:v>75</c:v>
                </c:pt>
                <c:pt idx="24">
                  <c:v>126</c:v>
                </c:pt>
                <c:pt idx="25">
                  <c:v>141</c:v>
                </c:pt>
                <c:pt idx="26">
                  <c:v>161</c:v>
                </c:pt>
                <c:pt idx="27">
                  <c:v>134</c:v>
                </c:pt>
                <c:pt idx="28">
                  <c:v>163</c:v>
                </c:pt>
                <c:pt idx="29">
                  <c:v>106</c:v>
                </c:pt>
                <c:pt idx="30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3F-4508-8413-066E35D17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46840"/>
        <c:axId val="348840704"/>
      </c:lineChart>
      <c:dateAx>
        <c:axId val="286446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40704"/>
        <c:crosses val="autoZero"/>
        <c:auto val="1"/>
        <c:lblOffset val="100"/>
        <c:baseTimeUnit val="days"/>
      </c:dateAx>
      <c:valAx>
        <c:axId val="34884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4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58B1B-FC1A-4659-9AB0-A3C45DDC7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3E40E1-EB6C-4353-BB25-234E39D7D3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3569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C17A0-A8A8-450D-8A70-5E11D508F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70D36-169D-4996-9DA8-0D85EFE36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866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TGP The Generics Pharmacy</dc:title>
  <dc:creator>Frederik Peiniger</dc:creator>
  <cp:lastModifiedBy>Frederik Peiniger</cp:lastModifiedBy>
  <cp:revision>1</cp:revision>
  <dcterms:created xsi:type="dcterms:W3CDTF">2019-01-08T06:46:25Z</dcterms:created>
  <dcterms:modified xsi:type="dcterms:W3CDTF">2019-01-08T06:46:30Z</dcterms:modified>
</cp:coreProperties>
</file>