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397</c:v>
                </c:pt>
                <c:pt idx="1">
                  <c:v>228</c:v>
                </c:pt>
                <c:pt idx="2">
                  <c:v>313</c:v>
                </c:pt>
                <c:pt idx="3">
                  <c:v>238</c:v>
                </c:pt>
                <c:pt idx="4">
                  <c:v>132985</c:v>
                </c:pt>
                <c:pt idx="5">
                  <c:v>3745</c:v>
                </c:pt>
                <c:pt idx="6">
                  <c:v>653</c:v>
                </c:pt>
                <c:pt idx="7">
                  <c:v>480</c:v>
                </c:pt>
                <c:pt idx="8">
                  <c:v>338</c:v>
                </c:pt>
                <c:pt idx="9">
                  <c:v>242</c:v>
                </c:pt>
                <c:pt idx="10">
                  <c:v>314</c:v>
                </c:pt>
                <c:pt idx="11">
                  <c:v>424</c:v>
                </c:pt>
                <c:pt idx="12">
                  <c:v>271</c:v>
                </c:pt>
                <c:pt idx="13">
                  <c:v>185</c:v>
                </c:pt>
                <c:pt idx="14">
                  <c:v>182</c:v>
                </c:pt>
                <c:pt idx="15">
                  <c:v>184</c:v>
                </c:pt>
                <c:pt idx="16">
                  <c:v>6318</c:v>
                </c:pt>
                <c:pt idx="17">
                  <c:v>5345</c:v>
                </c:pt>
                <c:pt idx="18">
                  <c:v>1466</c:v>
                </c:pt>
                <c:pt idx="19">
                  <c:v>797</c:v>
                </c:pt>
                <c:pt idx="20">
                  <c:v>365</c:v>
                </c:pt>
                <c:pt idx="21">
                  <c:v>1164</c:v>
                </c:pt>
                <c:pt idx="22">
                  <c:v>328</c:v>
                </c:pt>
                <c:pt idx="23">
                  <c:v>292</c:v>
                </c:pt>
                <c:pt idx="24">
                  <c:v>2155</c:v>
                </c:pt>
                <c:pt idx="25">
                  <c:v>4090</c:v>
                </c:pt>
                <c:pt idx="26">
                  <c:v>1823</c:v>
                </c:pt>
                <c:pt idx="27">
                  <c:v>553</c:v>
                </c:pt>
                <c:pt idx="28">
                  <c:v>356</c:v>
                </c:pt>
                <c:pt idx="29">
                  <c:v>230</c:v>
                </c:pt>
                <c:pt idx="30">
                  <c:v>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92-4C66-B206-57F196B5A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10376"/>
        <c:axId val="281221448"/>
      </c:lineChart>
      <c:dateAx>
        <c:axId val="174910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21448"/>
        <c:crosses val="autoZero"/>
        <c:auto val="1"/>
        <c:lblOffset val="100"/>
        <c:baseTimeUnit val="days"/>
      </c:dateAx>
      <c:valAx>
        <c:axId val="28122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1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D9B03-963E-4E95-AD4B-882ABD5A2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2DBFA-C321-48FC-BF40-8FF3942596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8202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A8595-EF93-4397-A4A4-8133BB61B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5EC4B-E3FD-4E1F-BF0C-00F85E1A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229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TGP The Generics Pharmacy</dc:title>
  <dc:creator>Frederik Peiniger</dc:creator>
  <cp:lastModifiedBy>Frederik Peiniger</cp:lastModifiedBy>
  <cp:revision>1</cp:revision>
  <dcterms:created xsi:type="dcterms:W3CDTF">2019-01-08T06:44:35Z</dcterms:created>
  <dcterms:modified xsi:type="dcterms:W3CDTF">2019-01-08T06:44:39Z</dcterms:modified>
</cp:coreProperties>
</file>