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7D27-417E-99F7-F45BE9699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947808"/>
        <c:axId val="333941576"/>
      </c:lineChart>
      <c:catAx>
        <c:axId val="333947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41576"/>
        <c:crosses val="autoZero"/>
        <c:auto val="1"/>
        <c:lblAlgn val="ctr"/>
        <c:lblOffset val="100"/>
        <c:noMultiLvlLbl val="0"/>
      </c:catAx>
      <c:valAx>
        <c:axId val="33394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4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AEF4E-09DB-4015-B1B5-048E98441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DDB1E3-CC02-4037-8604-9A01EF5867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4675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76824-30B3-49B9-AB93-EE866685A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EB436-0327-4C32-9F19-88643BFB8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999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TGP The Generics Pharmacy</dc:title>
  <dc:creator>Frederik Peiniger</dc:creator>
  <cp:lastModifiedBy>Frederik Peiniger</cp:lastModifiedBy>
  <cp:revision>1</cp:revision>
  <dcterms:created xsi:type="dcterms:W3CDTF">2019-01-08T06:43:38Z</dcterms:created>
  <dcterms:modified xsi:type="dcterms:W3CDTF">2019-01-08T06:43:42Z</dcterms:modified>
</cp:coreProperties>
</file>