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3-4066-8E01-A8D4DB85C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3-4066-8E01-A8D4DB85C9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3-4066-8E01-A8D4DB85C9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323-4066-8E01-A8D4DB85C9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23-4066-8E01-A8D4DB85C9E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323-4066-8E01-A8D4DB85C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7900184"/>
        <c:axId val="292602056"/>
      </c:barChart>
      <c:catAx>
        <c:axId val="18790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602056"/>
        <c:crosses val="autoZero"/>
        <c:auto val="1"/>
        <c:lblAlgn val="ctr"/>
        <c:lblOffset val="100"/>
        <c:noMultiLvlLbl val="0"/>
      </c:catAx>
      <c:valAx>
        <c:axId val="29260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0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76392-DD5F-4462-88EE-C2C5718D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369D0-C5A1-43AC-8093-B21E62655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695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D0012-5E3D-420E-BBEA-08F61456C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8CDC8-88B6-409D-8893-F3BB9A7FC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777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| TGP The Generics Pharmacy</dc:title>
  <dc:creator>Frederik Peiniger</dc:creator>
  <cp:lastModifiedBy>Frederik Peiniger</cp:lastModifiedBy>
  <cp:revision>1</cp:revision>
  <dcterms:created xsi:type="dcterms:W3CDTF">2019-01-08T06:42:36Z</dcterms:created>
  <dcterms:modified xsi:type="dcterms:W3CDTF">2019-01-08T06:42:40Z</dcterms:modified>
</cp:coreProperties>
</file>