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D61-4493-89EE-D8BEF53DC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14496"/>
        <c:axId val="292615152"/>
      </c:lineChart>
      <c:catAx>
        <c:axId val="29261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15152"/>
        <c:crosses val="autoZero"/>
        <c:auto val="1"/>
        <c:lblAlgn val="ctr"/>
        <c:lblOffset val="100"/>
        <c:noMultiLvlLbl val="0"/>
      </c:catAx>
      <c:valAx>
        <c:axId val="29261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1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7A6EE-0294-41A7-BC4B-EAB709D04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321AB-8C81-4828-BD8C-970CC41A18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7428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47605-AA4F-44B9-B3DB-C10E00A08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03BB4-7E21-46EB-9427-48737A114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01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TGP The Generics Pharmacy</dc:title>
  <dc:creator>Frederik Peiniger</dc:creator>
  <cp:lastModifiedBy>Frederik Peiniger</cp:lastModifiedBy>
  <cp:revision>1</cp:revision>
  <dcterms:created xsi:type="dcterms:W3CDTF">2019-01-08T06:34:11Z</dcterms:created>
  <dcterms:modified xsi:type="dcterms:W3CDTF">2019-01-08T06:34:21Z</dcterms:modified>
</cp:coreProperties>
</file>