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E49D-46E4-8A4D-5B4B64E2C57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E49D-46E4-8A4D-5B4B64E2C57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E49D-46E4-8A4D-5B4B64E2C57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E49D-46E4-8A4D-5B4B64E2C57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E49D-46E4-8A4D-5B4B64E2C57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E49D-46E4-8A4D-5B4B64E2C57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E49D-46E4-8A4D-5B4B64E2C57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E49D-46E4-8A4D-5B4B64E2C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259872"/>
        <c:axId val="307257904"/>
      </c:barChart>
      <c:catAx>
        <c:axId val="30725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57904"/>
        <c:crosses val="autoZero"/>
        <c:auto val="1"/>
        <c:lblAlgn val="ctr"/>
        <c:lblOffset val="100"/>
        <c:noMultiLvlLbl val="0"/>
      </c:catAx>
      <c:valAx>
        <c:axId val="30725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5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D99EF-6518-46E0-AA51-4DABC485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3F01A-CCF7-4852-B8B6-28C7E46AF2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6886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6D4AE-F861-45EC-97A5-E0A02F149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6A7F5-E8A1-4A7B-9882-29857207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94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Competitor</dc:title>
  <dc:creator>Administrator</dc:creator>
  <cp:lastModifiedBy>Administrator</cp:lastModifiedBy>
  <cp:revision>1</cp:revision>
  <dcterms:created xsi:type="dcterms:W3CDTF">2018-12-04T10:29:01Z</dcterms:created>
  <dcterms:modified xsi:type="dcterms:W3CDTF">2018-12-04T10:29:12Z</dcterms:modified>
</cp:coreProperties>
</file>