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TGP The Generics Pharmacy TGP The Generics Pharmacy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  <c:pt idx="304">
                  <c:v>43405</c:v>
                </c:pt>
                <c:pt idx="305">
                  <c:v>43406</c:v>
                </c:pt>
                <c:pt idx="306">
                  <c:v>43407</c:v>
                </c:pt>
                <c:pt idx="307">
                  <c:v>43408</c:v>
                </c:pt>
                <c:pt idx="308">
                  <c:v>43409</c:v>
                </c:pt>
                <c:pt idx="309">
                  <c:v>43410</c:v>
                </c:pt>
                <c:pt idx="310">
                  <c:v>43411</c:v>
                </c:pt>
                <c:pt idx="311">
                  <c:v>43412</c:v>
                </c:pt>
                <c:pt idx="312">
                  <c:v>43413</c:v>
                </c:pt>
                <c:pt idx="313">
                  <c:v>43414</c:v>
                </c:pt>
                <c:pt idx="314">
                  <c:v>43415</c:v>
                </c:pt>
                <c:pt idx="315">
                  <c:v>43416</c:v>
                </c:pt>
                <c:pt idx="316">
                  <c:v>43417</c:v>
                </c:pt>
                <c:pt idx="317">
                  <c:v>43418</c:v>
                </c:pt>
                <c:pt idx="318">
                  <c:v>43419</c:v>
                </c:pt>
                <c:pt idx="319">
                  <c:v>43420</c:v>
                </c:pt>
                <c:pt idx="320">
                  <c:v>43421</c:v>
                </c:pt>
                <c:pt idx="321">
                  <c:v>43422</c:v>
                </c:pt>
                <c:pt idx="322">
                  <c:v>43423</c:v>
                </c:pt>
                <c:pt idx="323">
                  <c:v>43424</c:v>
                </c:pt>
                <c:pt idx="324">
                  <c:v>43425</c:v>
                </c:pt>
                <c:pt idx="325">
                  <c:v>43426</c:v>
                </c:pt>
                <c:pt idx="326">
                  <c:v>43427</c:v>
                </c:pt>
                <c:pt idx="327">
                  <c:v>43428</c:v>
                </c:pt>
                <c:pt idx="328">
                  <c:v>43429</c:v>
                </c:pt>
                <c:pt idx="329">
                  <c:v>43430</c:v>
                </c:pt>
                <c:pt idx="330">
                  <c:v>43431</c:v>
                </c:pt>
                <c:pt idx="331">
                  <c:v>43432</c:v>
                </c:pt>
                <c:pt idx="332">
                  <c:v>43433</c:v>
                </c:pt>
                <c:pt idx="333">
                  <c:v>43434</c:v>
                </c:pt>
              </c:numCache>
            </c:numRef>
          </c:cat>
          <c:val>
            <c:numRef>
              <c:f>Sheet1!$B$2:$B$335</c:f>
              <c:numCache>
                <c:formatCode>General</c:formatCode>
                <c:ptCount val="334"/>
                <c:pt idx="0">
                  <c:v>0.1218055745361</c:v>
                </c:pt>
                <c:pt idx="1">
                  <c:v>6.1794414735590997E-2</c:v>
                </c:pt>
                <c:pt idx="2">
                  <c:v>0</c:v>
                </c:pt>
                <c:pt idx="3">
                  <c:v>1.9605280355509E-2</c:v>
                </c:pt>
                <c:pt idx="4">
                  <c:v>5.4950603862582E-2</c:v>
                </c:pt>
                <c:pt idx="5">
                  <c:v>0.54171567055133996</c:v>
                </c:pt>
                <c:pt idx="6">
                  <c:v>1.5441722345954E-2</c:v>
                </c:pt>
                <c:pt idx="7">
                  <c:v>2.8504917098198999E-2</c:v>
                </c:pt>
                <c:pt idx="8">
                  <c:v>3.444057812667E-2</c:v>
                </c:pt>
                <c:pt idx="9">
                  <c:v>0</c:v>
                </c:pt>
                <c:pt idx="10">
                  <c:v>4.3344792984080997E-2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7.0654594032952003E-2</c:v>
                </c:pt>
                <c:pt idx="15">
                  <c:v>0</c:v>
                </c:pt>
                <c:pt idx="16">
                  <c:v>5.9964140256718E-2</c:v>
                </c:pt>
                <c:pt idx="17">
                  <c:v>0.22796487916079999</c:v>
                </c:pt>
                <c:pt idx="18">
                  <c:v>0</c:v>
                </c:pt>
                <c:pt idx="19">
                  <c:v>0.10386434722742</c:v>
                </c:pt>
                <c:pt idx="20">
                  <c:v>5.4007857846570001E-2</c:v>
                </c:pt>
                <c:pt idx="21">
                  <c:v>0</c:v>
                </c:pt>
                <c:pt idx="22">
                  <c:v>0.10207836294793</c:v>
                </c:pt>
                <c:pt idx="23">
                  <c:v>6.8248043061547997E-2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3.4412787317108E-2</c:v>
                </c:pt>
                <c:pt idx="28">
                  <c:v>5.1617649676350998E-2</c:v>
                </c:pt>
                <c:pt idx="29">
                  <c:v>0</c:v>
                </c:pt>
                <c:pt idx="30">
                  <c:v>0</c:v>
                </c:pt>
                <c:pt idx="31">
                  <c:v>4.1527007385875003E-2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2.0861137308635</c:v>
                </c:pt>
                <c:pt idx="40">
                  <c:v>4.2699814374417999E-2</c:v>
                </c:pt>
                <c:pt idx="41">
                  <c:v>0</c:v>
                </c:pt>
                <c:pt idx="42">
                  <c:v>0</c:v>
                </c:pt>
                <c:pt idx="43">
                  <c:v>9.0696226918402997E-2</c:v>
                </c:pt>
                <c:pt idx="44">
                  <c:v>3.6159719258310997E-2</c:v>
                </c:pt>
                <c:pt idx="45">
                  <c:v>0</c:v>
                </c:pt>
                <c:pt idx="46">
                  <c:v>7.2908331110518004E-2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7.7033385083965997E-2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5.8663537944642997E-2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1.8960154051251999E-2</c:v>
                </c:pt>
                <c:pt idx="75">
                  <c:v>0</c:v>
                </c:pt>
                <c:pt idx="76">
                  <c:v>0</c:v>
                </c:pt>
                <c:pt idx="77">
                  <c:v>2.2522389032782E-2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1.8948141305763999E-2</c:v>
                </c:pt>
                <c:pt idx="82">
                  <c:v>2.1267922655655001E-2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1.4024180023723999E-2</c:v>
                </c:pt>
                <c:pt idx="87">
                  <c:v>0</c:v>
                </c:pt>
                <c:pt idx="88">
                  <c:v>0.10876899094949</c:v>
                </c:pt>
                <c:pt idx="89">
                  <c:v>0</c:v>
                </c:pt>
                <c:pt idx="90">
                  <c:v>0.11951035563033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2.4942140035614999E-2</c:v>
                </c:pt>
                <c:pt idx="95">
                  <c:v>0</c:v>
                </c:pt>
                <c:pt idx="96">
                  <c:v>0</c:v>
                </c:pt>
                <c:pt idx="97">
                  <c:v>2.4940838012157001E-2</c:v>
                </c:pt>
                <c:pt idx="98">
                  <c:v>3.0740676294877999E-2</c:v>
                </c:pt>
                <c:pt idx="99">
                  <c:v>0</c:v>
                </c:pt>
                <c:pt idx="100">
                  <c:v>0.10845357954809</c:v>
                </c:pt>
                <c:pt idx="101">
                  <c:v>1.9717574738307E-2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3.304922595234E-2</c:v>
                </c:pt>
                <c:pt idx="107">
                  <c:v>0</c:v>
                </c:pt>
                <c:pt idx="108">
                  <c:v>3.4206864564006997E-2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3.0086324608298999E-2</c:v>
                </c:pt>
                <c:pt idx="116">
                  <c:v>0</c:v>
                </c:pt>
                <c:pt idx="117">
                  <c:v>4.8691906259488001E-2</c:v>
                </c:pt>
                <c:pt idx="118">
                  <c:v>3.2513461713972999E-2</c:v>
                </c:pt>
                <c:pt idx="119">
                  <c:v>1.2525121408278999E-2</c:v>
                </c:pt>
                <c:pt idx="120">
                  <c:v>0</c:v>
                </c:pt>
                <c:pt idx="121">
                  <c:v>8.4822953432767995E-2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2.9030054644809001E-2</c:v>
                </c:pt>
                <c:pt idx="128">
                  <c:v>3.2445170507909002E-2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5.0888858732528004E-3</c:v>
                </c:pt>
                <c:pt idx="138">
                  <c:v>0</c:v>
                </c:pt>
                <c:pt idx="139">
                  <c:v>1.2392690565783E-2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1.7260675170797001E-2</c:v>
                </c:pt>
                <c:pt idx="149">
                  <c:v>0</c:v>
                </c:pt>
                <c:pt idx="150">
                  <c:v>1.7259329781252001E-2</c:v>
                </c:pt>
                <c:pt idx="151">
                  <c:v>0</c:v>
                </c:pt>
                <c:pt idx="152">
                  <c:v>6.0456934176539003E-2</c:v>
                </c:pt>
                <c:pt idx="153">
                  <c:v>0.45423423122526002</c:v>
                </c:pt>
                <c:pt idx="154">
                  <c:v>0</c:v>
                </c:pt>
                <c:pt idx="155">
                  <c:v>0</c:v>
                </c:pt>
                <c:pt idx="156">
                  <c:v>5.8962592129050001E-2</c:v>
                </c:pt>
                <c:pt idx="157">
                  <c:v>7.7846542223407996E-3</c:v>
                </c:pt>
                <c:pt idx="158">
                  <c:v>0</c:v>
                </c:pt>
                <c:pt idx="159">
                  <c:v>3.8899910530205998E-3</c:v>
                </c:pt>
                <c:pt idx="160">
                  <c:v>0</c:v>
                </c:pt>
                <c:pt idx="161">
                  <c:v>0</c:v>
                </c:pt>
                <c:pt idx="162">
                  <c:v>9.6662370561307998E-2</c:v>
                </c:pt>
                <c:pt idx="163">
                  <c:v>0</c:v>
                </c:pt>
                <c:pt idx="164">
                  <c:v>0</c:v>
                </c:pt>
                <c:pt idx="165">
                  <c:v>1.6106547589294001E-2</c:v>
                </c:pt>
                <c:pt idx="166">
                  <c:v>0</c:v>
                </c:pt>
                <c:pt idx="167">
                  <c:v>0.11940265351571</c:v>
                </c:pt>
                <c:pt idx="168">
                  <c:v>0</c:v>
                </c:pt>
                <c:pt idx="169">
                  <c:v>0.45471201572337999</c:v>
                </c:pt>
                <c:pt idx="170">
                  <c:v>3.0531469618412001E-2</c:v>
                </c:pt>
                <c:pt idx="171">
                  <c:v>1.3874551851975E-2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7.0981372935024004E-2</c:v>
                </c:pt>
                <c:pt idx="176">
                  <c:v>0</c:v>
                </c:pt>
                <c:pt idx="177">
                  <c:v>0</c:v>
                </c:pt>
                <c:pt idx="178">
                  <c:v>1.8233051549809001E-2</c:v>
                </c:pt>
                <c:pt idx="179">
                  <c:v>9.9418402346273995E-3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2.6443075770430001E-2</c:v>
                </c:pt>
                <c:pt idx="186">
                  <c:v>0</c:v>
                </c:pt>
                <c:pt idx="187">
                  <c:v>4.3464386712002E-2</c:v>
                </c:pt>
                <c:pt idx="188">
                  <c:v>0</c:v>
                </c:pt>
                <c:pt idx="189">
                  <c:v>8.7804985128030998E-3</c:v>
                </c:pt>
                <c:pt idx="190">
                  <c:v>0</c:v>
                </c:pt>
                <c:pt idx="191">
                  <c:v>2.6022406661736001E-2</c:v>
                </c:pt>
                <c:pt idx="192">
                  <c:v>6.9294761680725996E-3</c:v>
                </c:pt>
                <c:pt idx="193">
                  <c:v>4.2634366579028998E-2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6.3924296149790005E-2</c:v>
                </c:pt>
                <c:pt idx="199">
                  <c:v>0</c:v>
                </c:pt>
                <c:pt idx="200">
                  <c:v>0</c:v>
                </c:pt>
                <c:pt idx="201">
                  <c:v>1.9665790810612999E-2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2.07204161532E-2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1.6389802370705999E-2</c:v>
                </c:pt>
                <c:pt idx="215">
                  <c:v>0</c:v>
                </c:pt>
                <c:pt idx="216">
                  <c:v>0</c:v>
                </c:pt>
                <c:pt idx="217">
                  <c:v>6.4236092753746005E-2</c:v>
                </c:pt>
                <c:pt idx="218">
                  <c:v>8.1415143216637995E-2</c:v>
                </c:pt>
                <c:pt idx="219">
                  <c:v>0</c:v>
                </c:pt>
                <c:pt idx="220">
                  <c:v>6.4755198917399004E-2</c:v>
                </c:pt>
                <c:pt idx="221">
                  <c:v>0</c:v>
                </c:pt>
                <c:pt idx="222">
                  <c:v>3.0127009127955E-2</c:v>
                </c:pt>
                <c:pt idx="223">
                  <c:v>0</c:v>
                </c:pt>
                <c:pt idx="224">
                  <c:v>6.3946052784560004E-2</c:v>
                </c:pt>
                <c:pt idx="225">
                  <c:v>1.2682911362303E-2</c:v>
                </c:pt>
                <c:pt idx="226">
                  <c:v>1.0040266754035E-2</c:v>
                </c:pt>
                <c:pt idx="227">
                  <c:v>1.5852131319055999E-2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4.2262970769873003E-2</c:v>
                </c:pt>
                <c:pt idx="232">
                  <c:v>2.5884838880085002E-2</c:v>
                </c:pt>
                <c:pt idx="233">
                  <c:v>0</c:v>
                </c:pt>
                <c:pt idx="234">
                  <c:v>0</c:v>
                </c:pt>
                <c:pt idx="235">
                  <c:v>8.5951251293853002</c:v>
                </c:pt>
                <c:pt idx="236">
                  <c:v>0</c:v>
                </c:pt>
                <c:pt idx="237">
                  <c:v>0</c:v>
                </c:pt>
                <c:pt idx="238">
                  <c:v>1.8588416318564002E-2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3.5351035785348997E-2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8.9147657733433E-2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4.6295131463076997E-2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1.2063999517439999E-2</c:v>
                </c:pt>
                <c:pt idx="261">
                  <c:v>0</c:v>
                </c:pt>
                <c:pt idx="262">
                  <c:v>0</c:v>
                </c:pt>
                <c:pt idx="263">
                  <c:v>4.5222494673794996E-3</c:v>
                </c:pt>
                <c:pt idx="264">
                  <c:v>1.2058423059724E-2</c:v>
                </c:pt>
                <c:pt idx="265">
                  <c:v>0</c:v>
                </c:pt>
                <c:pt idx="266">
                  <c:v>0</c:v>
                </c:pt>
                <c:pt idx="267">
                  <c:v>0.13318912856255999</c:v>
                </c:pt>
                <c:pt idx="268">
                  <c:v>0</c:v>
                </c:pt>
                <c:pt idx="269">
                  <c:v>0</c:v>
                </c:pt>
                <c:pt idx="270">
                  <c:v>2.4255384447843E-2</c:v>
                </c:pt>
                <c:pt idx="271">
                  <c:v>1.2329483246697999E-2</c:v>
                </c:pt>
                <c:pt idx="272">
                  <c:v>0</c:v>
                </c:pt>
                <c:pt idx="273">
                  <c:v>0</c:v>
                </c:pt>
                <c:pt idx="274">
                  <c:v>4.5349041331018997E-2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1.7799928800285001E-2</c:v>
                </c:pt>
                <c:pt idx="281">
                  <c:v>0</c:v>
                </c:pt>
                <c:pt idx="282">
                  <c:v>1.1063968982403E-2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3.3542896572874001E-2</c:v>
                </c:pt>
                <c:pt idx="288">
                  <c:v>0</c:v>
                </c:pt>
                <c:pt idx="289">
                  <c:v>1.4795935413354999E-2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3.8002120612163001E-2</c:v>
                </c:pt>
                <c:pt idx="302">
                  <c:v>0</c:v>
                </c:pt>
                <c:pt idx="303">
                  <c:v>1.1258778328728E-2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1.8291224433324E-2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9.8473196533742993E-3</c:v>
                </c:pt>
                <c:pt idx="317">
                  <c:v>0</c:v>
                </c:pt>
                <c:pt idx="318">
                  <c:v>0</c:v>
                </c:pt>
                <c:pt idx="319">
                  <c:v>1.9689284341392999E-2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1.5463989990581E-2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6.0902481073383001E-3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9B-48B5-9CA1-D3A141F109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Generika Drugstore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  <c:pt idx="304">
                  <c:v>43405</c:v>
                </c:pt>
                <c:pt idx="305">
                  <c:v>43406</c:v>
                </c:pt>
                <c:pt idx="306">
                  <c:v>43407</c:v>
                </c:pt>
                <c:pt idx="307">
                  <c:v>43408</c:v>
                </c:pt>
                <c:pt idx="308">
                  <c:v>43409</c:v>
                </c:pt>
                <c:pt idx="309">
                  <c:v>43410</c:v>
                </c:pt>
                <c:pt idx="310">
                  <c:v>43411</c:v>
                </c:pt>
                <c:pt idx="311">
                  <c:v>43412</c:v>
                </c:pt>
                <c:pt idx="312">
                  <c:v>43413</c:v>
                </c:pt>
                <c:pt idx="313">
                  <c:v>43414</c:v>
                </c:pt>
                <c:pt idx="314">
                  <c:v>43415</c:v>
                </c:pt>
                <c:pt idx="315">
                  <c:v>43416</c:v>
                </c:pt>
                <c:pt idx="316">
                  <c:v>43417</c:v>
                </c:pt>
                <c:pt idx="317">
                  <c:v>43418</c:v>
                </c:pt>
                <c:pt idx="318">
                  <c:v>43419</c:v>
                </c:pt>
                <c:pt idx="319">
                  <c:v>43420</c:v>
                </c:pt>
                <c:pt idx="320">
                  <c:v>43421</c:v>
                </c:pt>
                <c:pt idx="321">
                  <c:v>43422</c:v>
                </c:pt>
                <c:pt idx="322">
                  <c:v>43423</c:v>
                </c:pt>
                <c:pt idx="323">
                  <c:v>43424</c:v>
                </c:pt>
                <c:pt idx="324">
                  <c:v>43425</c:v>
                </c:pt>
                <c:pt idx="325">
                  <c:v>43426</c:v>
                </c:pt>
                <c:pt idx="326">
                  <c:v>43427</c:v>
                </c:pt>
                <c:pt idx="327">
                  <c:v>43428</c:v>
                </c:pt>
                <c:pt idx="328">
                  <c:v>43429</c:v>
                </c:pt>
                <c:pt idx="329">
                  <c:v>43430</c:v>
                </c:pt>
                <c:pt idx="330">
                  <c:v>43431</c:v>
                </c:pt>
                <c:pt idx="331">
                  <c:v>43432</c:v>
                </c:pt>
                <c:pt idx="332">
                  <c:v>43433</c:v>
                </c:pt>
                <c:pt idx="333">
                  <c:v>43434</c:v>
                </c:pt>
              </c:numCache>
            </c:numRef>
          </c:cat>
          <c:val>
            <c:numRef>
              <c:f>Sheet1!$C$2:$C$335</c:f>
              <c:numCache>
                <c:formatCode>General</c:formatCode>
                <c:ptCount val="334"/>
                <c:pt idx="0">
                  <c:v>2.0275127333944001E-2</c:v>
                </c:pt>
                <c:pt idx="1">
                  <c:v>3.7272321410285997E-2</c:v>
                </c:pt>
                <c:pt idx="2">
                  <c:v>2.3345395120812001E-2</c:v>
                </c:pt>
                <c:pt idx="3">
                  <c:v>2.1501677130816001E-2</c:v>
                </c:pt>
                <c:pt idx="4">
                  <c:v>4.9759190092391999E-2</c:v>
                </c:pt>
                <c:pt idx="5">
                  <c:v>0</c:v>
                </c:pt>
                <c:pt idx="6">
                  <c:v>0</c:v>
                </c:pt>
                <c:pt idx="7">
                  <c:v>5.0976851595943999E-2</c:v>
                </c:pt>
                <c:pt idx="8">
                  <c:v>0.11607268975428001</c:v>
                </c:pt>
                <c:pt idx="9">
                  <c:v>9.2116656533834003E-3</c:v>
                </c:pt>
                <c:pt idx="10">
                  <c:v>1.4123860112377E-2</c:v>
                </c:pt>
                <c:pt idx="11">
                  <c:v>2.0877980485229E-2</c:v>
                </c:pt>
                <c:pt idx="12">
                  <c:v>1.9649863986097998E-2</c:v>
                </c:pt>
                <c:pt idx="13">
                  <c:v>0</c:v>
                </c:pt>
                <c:pt idx="14">
                  <c:v>3.4989932721111998E-2</c:v>
                </c:pt>
                <c:pt idx="15">
                  <c:v>3.1297367952722997E-2</c:v>
                </c:pt>
                <c:pt idx="16">
                  <c:v>0.49448459490300001</c:v>
                </c:pt>
                <c:pt idx="17">
                  <c:v>0</c:v>
                </c:pt>
                <c:pt idx="18">
                  <c:v>3.2649682700267003E-2</c:v>
                </c:pt>
                <c:pt idx="19">
                  <c:v>1.4712914260492E-2</c:v>
                </c:pt>
                <c:pt idx="20">
                  <c:v>0</c:v>
                </c:pt>
                <c:pt idx="21">
                  <c:v>0.13358252397438999</c:v>
                </c:pt>
                <c:pt idx="22">
                  <c:v>9.7803097913125997E-2</c:v>
                </c:pt>
                <c:pt idx="23">
                  <c:v>3.4107035185061002E-2</c:v>
                </c:pt>
                <c:pt idx="24">
                  <c:v>3.8867734314744003E-2</c:v>
                </c:pt>
                <c:pt idx="25">
                  <c:v>1.4536908605244E-2</c:v>
                </c:pt>
                <c:pt idx="26">
                  <c:v>0</c:v>
                </c:pt>
                <c:pt idx="27">
                  <c:v>3.4419250626491003E-2</c:v>
                </c:pt>
                <c:pt idx="28">
                  <c:v>0</c:v>
                </c:pt>
                <c:pt idx="29">
                  <c:v>7.1244422708858002E-2</c:v>
                </c:pt>
                <c:pt idx="30">
                  <c:v>3.5468700004226E-2</c:v>
                </c:pt>
                <c:pt idx="31">
                  <c:v>3.5213322306532999E-2</c:v>
                </c:pt>
                <c:pt idx="32">
                  <c:v>2.4626676485146</c:v>
                </c:pt>
                <c:pt idx="33">
                  <c:v>1.7503304503178E-2</c:v>
                </c:pt>
                <c:pt idx="34">
                  <c:v>0</c:v>
                </c:pt>
                <c:pt idx="35">
                  <c:v>1.9916711931920999E-2</c:v>
                </c:pt>
                <c:pt idx="36">
                  <c:v>3.5407060489743999E-2</c:v>
                </c:pt>
                <c:pt idx="37">
                  <c:v>1.3277567549625001E-2</c:v>
                </c:pt>
                <c:pt idx="38">
                  <c:v>7.7249437225779996E-2</c:v>
                </c:pt>
                <c:pt idx="39">
                  <c:v>4.7674222125667E-2</c:v>
                </c:pt>
                <c:pt idx="40">
                  <c:v>2.1119833937763E-2</c:v>
                </c:pt>
                <c:pt idx="41">
                  <c:v>0</c:v>
                </c:pt>
                <c:pt idx="42">
                  <c:v>2.5643655759564999E-2</c:v>
                </c:pt>
                <c:pt idx="43">
                  <c:v>2.5339672273571999E-2</c:v>
                </c:pt>
                <c:pt idx="44">
                  <c:v>3.4990769676274999E-2</c:v>
                </c:pt>
                <c:pt idx="45">
                  <c:v>3.4290540540541001</c:v>
                </c:pt>
                <c:pt idx="46">
                  <c:v>3.3782968557709001E-2</c:v>
                </c:pt>
                <c:pt idx="47">
                  <c:v>3.8001483867464998E-2</c:v>
                </c:pt>
                <c:pt idx="48">
                  <c:v>0</c:v>
                </c:pt>
                <c:pt idx="49">
                  <c:v>2.754305864661E-2</c:v>
                </c:pt>
                <c:pt idx="50">
                  <c:v>3.7393097957853998E-2</c:v>
                </c:pt>
                <c:pt idx="51">
                  <c:v>1.0252204223908001E-2</c:v>
                </c:pt>
                <c:pt idx="52">
                  <c:v>1.6281047052226001E-2</c:v>
                </c:pt>
                <c:pt idx="53">
                  <c:v>2.1703613048694E-2</c:v>
                </c:pt>
                <c:pt idx="54">
                  <c:v>1.264313838818E-2</c:v>
                </c:pt>
                <c:pt idx="55">
                  <c:v>8.6103668817256E-3</c:v>
                </c:pt>
                <c:pt idx="56">
                  <c:v>1.1392184961117E-2</c:v>
                </c:pt>
                <c:pt idx="57">
                  <c:v>1.7809359042665E-2</c:v>
                </c:pt>
                <c:pt idx="58">
                  <c:v>1.3751704015498E-2</c:v>
                </c:pt>
                <c:pt idx="59">
                  <c:v>2.5694651927099001E-2</c:v>
                </c:pt>
                <c:pt idx="60">
                  <c:v>2.2069719639571002</c:v>
                </c:pt>
                <c:pt idx="61">
                  <c:v>9.5605722002461997E-3</c:v>
                </c:pt>
                <c:pt idx="62">
                  <c:v>3.5852359981595999E-2</c:v>
                </c:pt>
                <c:pt idx="63">
                  <c:v>3.5852788450622002E-2</c:v>
                </c:pt>
                <c:pt idx="64">
                  <c:v>3.4060352554525997E-2</c:v>
                </c:pt>
                <c:pt idx="65">
                  <c:v>1.414193322219E-2</c:v>
                </c:pt>
                <c:pt idx="66">
                  <c:v>2.33038947381E-2</c:v>
                </c:pt>
                <c:pt idx="67">
                  <c:v>4.1825503997323002E-2</c:v>
                </c:pt>
                <c:pt idx="68">
                  <c:v>0</c:v>
                </c:pt>
                <c:pt idx="69">
                  <c:v>0</c:v>
                </c:pt>
                <c:pt idx="70">
                  <c:v>2.8076128122723001E-2</c:v>
                </c:pt>
                <c:pt idx="71">
                  <c:v>4.8970426639912003E-2</c:v>
                </c:pt>
                <c:pt idx="72">
                  <c:v>3.4826078563653003E-2</c:v>
                </c:pt>
                <c:pt idx="73">
                  <c:v>3.8439499570242001E-2</c:v>
                </c:pt>
                <c:pt idx="74">
                  <c:v>1.5516181587067E-2</c:v>
                </c:pt>
                <c:pt idx="75">
                  <c:v>9.5483054741628999E-3</c:v>
                </c:pt>
                <c:pt idx="76">
                  <c:v>0</c:v>
                </c:pt>
                <c:pt idx="77">
                  <c:v>2.5059665871121999E-2</c:v>
                </c:pt>
                <c:pt idx="78">
                  <c:v>0</c:v>
                </c:pt>
                <c:pt idx="79">
                  <c:v>1.6692518792507001</c:v>
                </c:pt>
                <c:pt idx="80">
                  <c:v>5.3691915787213003E-2</c:v>
                </c:pt>
                <c:pt idx="81">
                  <c:v>9.6444288012472006E-3</c:v>
                </c:pt>
                <c:pt idx="82">
                  <c:v>1.9758896722855999E-2</c:v>
                </c:pt>
                <c:pt idx="83">
                  <c:v>2.2664376371791001E-2</c:v>
                </c:pt>
                <c:pt idx="84">
                  <c:v>3.5151688472628999E-2</c:v>
                </c:pt>
                <c:pt idx="85">
                  <c:v>2.0785205684456999E-2</c:v>
                </c:pt>
                <c:pt idx="86">
                  <c:v>2.6616824198833999E-2</c:v>
                </c:pt>
                <c:pt idx="87">
                  <c:v>4.3033318399396003E-2</c:v>
                </c:pt>
                <c:pt idx="88">
                  <c:v>3.5848613070052E-2</c:v>
                </c:pt>
                <c:pt idx="89">
                  <c:v>5.3940594988214997E-2</c:v>
                </c:pt>
                <c:pt idx="90">
                  <c:v>4.8625594638296001E-2</c:v>
                </c:pt>
                <c:pt idx="91">
                  <c:v>0</c:v>
                </c:pt>
                <c:pt idx="92">
                  <c:v>2.7240613704665E-2</c:v>
                </c:pt>
                <c:pt idx="93">
                  <c:v>2.4603416360100001E-2</c:v>
                </c:pt>
                <c:pt idx="94">
                  <c:v>2.9288751947701998E-2</c:v>
                </c:pt>
                <c:pt idx="95">
                  <c:v>0</c:v>
                </c:pt>
                <c:pt idx="96">
                  <c:v>5.4472930467940002E-2</c:v>
                </c:pt>
                <c:pt idx="97">
                  <c:v>0</c:v>
                </c:pt>
                <c:pt idx="98">
                  <c:v>4.5099394379561002E-2</c:v>
                </c:pt>
                <c:pt idx="99">
                  <c:v>0</c:v>
                </c:pt>
                <c:pt idx="100">
                  <c:v>0</c:v>
                </c:pt>
                <c:pt idx="101">
                  <c:v>0.17451802572090999</c:v>
                </c:pt>
                <c:pt idx="102">
                  <c:v>4.3918463907806002E-2</c:v>
                </c:pt>
                <c:pt idx="103">
                  <c:v>4.5670656017986998E-2</c:v>
                </c:pt>
                <c:pt idx="104">
                  <c:v>6.9672539066387998E-2</c:v>
                </c:pt>
                <c:pt idx="105">
                  <c:v>0</c:v>
                </c:pt>
                <c:pt idx="106">
                  <c:v>0.1006890172869</c:v>
                </c:pt>
                <c:pt idx="107">
                  <c:v>0</c:v>
                </c:pt>
                <c:pt idx="108">
                  <c:v>1.5205034035884E-2</c:v>
                </c:pt>
                <c:pt idx="109">
                  <c:v>0.25927612907747</c:v>
                </c:pt>
                <c:pt idx="110">
                  <c:v>2.0023873122518999E-2</c:v>
                </c:pt>
                <c:pt idx="111">
                  <c:v>5.8260798639027996E-3</c:v>
                </c:pt>
                <c:pt idx="112">
                  <c:v>0</c:v>
                </c:pt>
                <c:pt idx="113">
                  <c:v>2.4953285129003001E-2</c:v>
                </c:pt>
                <c:pt idx="114">
                  <c:v>5.9003193113980001E-2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1.2201631968276E-2</c:v>
                </c:pt>
                <c:pt idx="120">
                  <c:v>0</c:v>
                </c:pt>
                <c:pt idx="121">
                  <c:v>1.8854126196950999E-2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5.2554611095878001E-2</c:v>
                </c:pt>
                <c:pt idx="129">
                  <c:v>6.2261165597563999E-2</c:v>
                </c:pt>
                <c:pt idx="130">
                  <c:v>0.28596124482622998</c:v>
                </c:pt>
                <c:pt idx="131">
                  <c:v>9.1923309695911004E-2</c:v>
                </c:pt>
                <c:pt idx="132">
                  <c:v>2.3512626622913002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3.1303001673287999E-2</c:v>
                </c:pt>
                <c:pt idx="138">
                  <c:v>0</c:v>
                </c:pt>
                <c:pt idx="139">
                  <c:v>8.2956902184721001E-2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3.4630079235127002E-2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5.0791787532309E-2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3.3291202094523999E-2</c:v>
                </c:pt>
                <c:pt idx="166">
                  <c:v>6.5454996868317003E-2</c:v>
                </c:pt>
                <c:pt idx="167">
                  <c:v>8.0127300838515006E-2</c:v>
                </c:pt>
                <c:pt idx="168">
                  <c:v>0.17605435113814999</c:v>
                </c:pt>
                <c:pt idx="169">
                  <c:v>0</c:v>
                </c:pt>
                <c:pt idx="170">
                  <c:v>0.13200352009387001</c:v>
                </c:pt>
                <c:pt idx="171">
                  <c:v>0</c:v>
                </c:pt>
                <c:pt idx="172">
                  <c:v>5.0200520054826003E-2</c:v>
                </c:pt>
                <c:pt idx="173">
                  <c:v>0.10942214952480001</c:v>
                </c:pt>
                <c:pt idx="174">
                  <c:v>0</c:v>
                </c:pt>
                <c:pt idx="175">
                  <c:v>0.10829042137382</c:v>
                </c:pt>
                <c:pt idx="176">
                  <c:v>0</c:v>
                </c:pt>
                <c:pt idx="177">
                  <c:v>0.14381186024871001</c:v>
                </c:pt>
                <c:pt idx="178">
                  <c:v>4.0604327744599003E-2</c:v>
                </c:pt>
                <c:pt idx="179">
                  <c:v>3.1014571209455E-2</c:v>
                </c:pt>
                <c:pt idx="180">
                  <c:v>7.1046755531497002E-2</c:v>
                </c:pt>
                <c:pt idx="181">
                  <c:v>0</c:v>
                </c:pt>
                <c:pt idx="182">
                  <c:v>0.11614794767703999</c:v>
                </c:pt>
                <c:pt idx="183">
                  <c:v>0</c:v>
                </c:pt>
                <c:pt idx="184">
                  <c:v>6.7087986740256997E-2</c:v>
                </c:pt>
                <c:pt idx="185">
                  <c:v>5.6942150158140997E-2</c:v>
                </c:pt>
                <c:pt idx="186">
                  <c:v>0.13023843217735001</c:v>
                </c:pt>
                <c:pt idx="187">
                  <c:v>0</c:v>
                </c:pt>
                <c:pt idx="188">
                  <c:v>0</c:v>
                </c:pt>
                <c:pt idx="189">
                  <c:v>4.9617997801020997E-2</c:v>
                </c:pt>
                <c:pt idx="190">
                  <c:v>2.1986323379354002E-2</c:v>
                </c:pt>
                <c:pt idx="191">
                  <c:v>0.1081976636067</c:v>
                </c:pt>
                <c:pt idx="192">
                  <c:v>0</c:v>
                </c:pt>
                <c:pt idx="193">
                  <c:v>9.0077410274454997E-2</c:v>
                </c:pt>
                <c:pt idx="194">
                  <c:v>4.2205727598607003E-2</c:v>
                </c:pt>
                <c:pt idx="195">
                  <c:v>0</c:v>
                </c:pt>
                <c:pt idx="196">
                  <c:v>5.5678974157081999E-2</c:v>
                </c:pt>
                <c:pt idx="197">
                  <c:v>0</c:v>
                </c:pt>
                <c:pt idx="198">
                  <c:v>0.10516311530264</c:v>
                </c:pt>
                <c:pt idx="199">
                  <c:v>6.2981499184615E-2</c:v>
                </c:pt>
                <c:pt idx="200">
                  <c:v>9.6154386833033997E-2</c:v>
                </c:pt>
                <c:pt idx="201">
                  <c:v>4.5544766006736001E-2</c:v>
                </c:pt>
                <c:pt idx="202">
                  <c:v>7.8153991476154996E-2</c:v>
                </c:pt>
                <c:pt idx="203">
                  <c:v>2.2489977903597001E-2</c:v>
                </c:pt>
                <c:pt idx="204">
                  <c:v>0.10822571667913</c:v>
                </c:pt>
                <c:pt idx="205">
                  <c:v>7.9262911141217002E-2</c:v>
                </c:pt>
                <c:pt idx="206">
                  <c:v>3.0634671703118999E-2</c:v>
                </c:pt>
                <c:pt idx="207">
                  <c:v>7.0821131676717997E-2</c:v>
                </c:pt>
                <c:pt idx="208">
                  <c:v>1.011679275188E-2</c:v>
                </c:pt>
                <c:pt idx="209">
                  <c:v>0</c:v>
                </c:pt>
                <c:pt idx="210">
                  <c:v>4.1025986871684003E-2</c:v>
                </c:pt>
                <c:pt idx="211">
                  <c:v>0</c:v>
                </c:pt>
                <c:pt idx="212">
                  <c:v>5.3943191076896997E-2</c:v>
                </c:pt>
                <c:pt idx="213">
                  <c:v>0</c:v>
                </c:pt>
                <c:pt idx="214">
                  <c:v>4.5793463053384997E-2</c:v>
                </c:pt>
                <c:pt idx="215">
                  <c:v>6.4053580258012E-2</c:v>
                </c:pt>
                <c:pt idx="216">
                  <c:v>0</c:v>
                </c:pt>
                <c:pt idx="217">
                  <c:v>6.2366558040229003E-2</c:v>
                </c:pt>
                <c:pt idx="218">
                  <c:v>5.6750500078664001E-2</c:v>
                </c:pt>
                <c:pt idx="219">
                  <c:v>1.9666788413451999E-2</c:v>
                </c:pt>
                <c:pt idx="220">
                  <c:v>0</c:v>
                </c:pt>
                <c:pt idx="221">
                  <c:v>9.2708608415694005E-2</c:v>
                </c:pt>
                <c:pt idx="222">
                  <c:v>1.0675536726656E-2</c:v>
                </c:pt>
                <c:pt idx="223">
                  <c:v>0</c:v>
                </c:pt>
                <c:pt idx="224">
                  <c:v>2.1912451329074E-2</c:v>
                </c:pt>
                <c:pt idx="225">
                  <c:v>0</c:v>
                </c:pt>
                <c:pt idx="226">
                  <c:v>3.3147184736564E-2</c:v>
                </c:pt>
                <c:pt idx="227">
                  <c:v>0</c:v>
                </c:pt>
                <c:pt idx="228">
                  <c:v>1.9662810883085E-2</c:v>
                </c:pt>
                <c:pt idx="229">
                  <c:v>1.8539429996798001E-2</c:v>
                </c:pt>
                <c:pt idx="230">
                  <c:v>0</c:v>
                </c:pt>
                <c:pt idx="231">
                  <c:v>6.4602749268304005E-2</c:v>
                </c:pt>
                <c:pt idx="232">
                  <c:v>2.3031120098865002E-2</c:v>
                </c:pt>
                <c:pt idx="233">
                  <c:v>6.8247691374391004E-2</c:v>
                </c:pt>
                <c:pt idx="234">
                  <c:v>0</c:v>
                </c:pt>
                <c:pt idx="235">
                  <c:v>8.5930435661692006E-2</c:v>
                </c:pt>
                <c:pt idx="236">
                  <c:v>7.4692664955662E-2</c:v>
                </c:pt>
                <c:pt idx="237">
                  <c:v>0</c:v>
                </c:pt>
                <c:pt idx="238">
                  <c:v>2.3586362589783E-2</c:v>
                </c:pt>
                <c:pt idx="239">
                  <c:v>0</c:v>
                </c:pt>
                <c:pt idx="240">
                  <c:v>1.9652763740089001E-2</c:v>
                </c:pt>
                <c:pt idx="241">
                  <c:v>0</c:v>
                </c:pt>
                <c:pt idx="242">
                  <c:v>2.9159587055385999E-2</c:v>
                </c:pt>
                <c:pt idx="243">
                  <c:v>0</c:v>
                </c:pt>
                <c:pt idx="244">
                  <c:v>0</c:v>
                </c:pt>
                <c:pt idx="245">
                  <c:v>9.4159847550723E-2</c:v>
                </c:pt>
                <c:pt idx="246">
                  <c:v>0</c:v>
                </c:pt>
                <c:pt idx="247">
                  <c:v>1.9051995136137999E-2</c:v>
                </c:pt>
                <c:pt idx="248">
                  <c:v>0</c:v>
                </c:pt>
                <c:pt idx="249">
                  <c:v>2.0994994793241E-2</c:v>
                </c:pt>
                <c:pt idx="250">
                  <c:v>0</c:v>
                </c:pt>
                <c:pt idx="251">
                  <c:v>0</c:v>
                </c:pt>
                <c:pt idx="252">
                  <c:v>9.3634529060244998E-2</c:v>
                </c:pt>
                <c:pt idx="253">
                  <c:v>0.10563498362378</c:v>
                </c:pt>
                <c:pt idx="254">
                  <c:v>0.18946062404641001</c:v>
                </c:pt>
                <c:pt idx="255">
                  <c:v>2.9619197710938999E-2</c:v>
                </c:pt>
                <c:pt idx="256">
                  <c:v>2.3191353816235001E-2</c:v>
                </c:pt>
                <c:pt idx="257">
                  <c:v>2.6541354223707E-2</c:v>
                </c:pt>
                <c:pt idx="258">
                  <c:v>4.8607425203228999E-2</c:v>
                </c:pt>
                <c:pt idx="259">
                  <c:v>0.85809576482812999</c:v>
                </c:pt>
                <c:pt idx="260">
                  <c:v>0.12790152141373001</c:v>
                </c:pt>
                <c:pt idx="261">
                  <c:v>4.2993221588181002E-2</c:v>
                </c:pt>
                <c:pt idx="262">
                  <c:v>2.1772262138036E-2</c:v>
                </c:pt>
                <c:pt idx="263">
                  <c:v>0.12559307842590001</c:v>
                </c:pt>
                <c:pt idx="264">
                  <c:v>2.6527814208564999E-2</c:v>
                </c:pt>
                <c:pt idx="265">
                  <c:v>5.9705823270763E-2</c:v>
                </c:pt>
                <c:pt idx="266">
                  <c:v>0.19444940409767</c:v>
                </c:pt>
                <c:pt idx="267">
                  <c:v>0</c:v>
                </c:pt>
                <c:pt idx="268">
                  <c:v>7.8101464960336001E-2</c:v>
                </c:pt>
                <c:pt idx="269">
                  <c:v>0</c:v>
                </c:pt>
                <c:pt idx="270">
                  <c:v>4.2764124246515003E-2</c:v>
                </c:pt>
                <c:pt idx="271">
                  <c:v>0</c:v>
                </c:pt>
                <c:pt idx="272">
                  <c:v>0</c:v>
                </c:pt>
                <c:pt idx="273">
                  <c:v>5.7162933880610001E-2</c:v>
                </c:pt>
                <c:pt idx="274">
                  <c:v>0</c:v>
                </c:pt>
                <c:pt idx="275">
                  <c:v>5.7715471092077003E-2</c:v>
                </c:pt>
                <c:pt idx="276">
                  <c:v>8.8663358054982003E-2</c:v>
                </c:pt>
                <c:pt idx="277">
                  <c:v>7.1374403354596994E-2</c:v>
                </c:pt>
                <c:pt idx="278">
                  <c:v>3.3456751572466997E-2</c:v>
                </c:pt>
                <c:pt idx="279">
                  <c:v>0</c:v>
                </c:pt>
                <c:pt idx="280">
                  <c:v>1.7842804888929E-2</c:v>
                </c:pt>
                <c:pt idx="281">
                  <c:v>0</c:v>
                </c:pt>
                <c:pt idx="282">
                  <c:v>5.6315096906572999E-2</c:v>
                </c:pt>
                <c:pt idx="283">
                  <c:v>0</c:v>
                </c:pt>
                <c:pt idx="284">
                  <c:v>0</c:v>
                </c:pt>
                <c:pt idx="285">
                  <c:v>3.2894370044936998E-2</c:v>
                </c:pt>
                <c:pt idx="286">
                  <c:v>0</c:v>
                </c:pt>
                <c:pt idx="287">
                  <c:v>0.45435033476978998</c:v>
                </c:pt>
                <c:pt idx="288">
                  <c:v>0</c:v>
                </c:pt>
                <c:pt idx="289">
                  <c:v>4.7940509172803E-2</c:v>
                </c:pt>
                <c:pt idx="290">
                  <c:v>0</c:v>
                </c:pt>
                <c:pt idx="291">
                  <c:v>9.1968630336271007E-2</c:v>
                </c:pt>
                <c:pt idx="292">
                  <c:v>4.4587123238809E-2</c:v>
                </c:pt>
                <c:pt idx="293">
                  <c:v>0</c:v>
                </c:pt>
                <c:pt idx="294">
                  <c:v>0</c:v>
                </c:pt>
                <c:pt idx="295">
                  <c:v>6.0742168996974003E-2</c:v>
                </c:pt>
                <c:pt idx="296">
                  <c:v>6.6310780238272998E-2</c:v>
                </c:pt>
                <c:pt idx="297">
                  <c:v>0</c:v>
                </c:pt>
                <c:pt idx="298">
                  <c:v>7.298456738537E-2</c:v>
                </c:pt>
                <c:pt idx="299">
                  <c:v>9.0806787668104003E-2</c:v>
                </c:pt>
                <c:pt idx="300">
                  <c:v>0</c:v>
                </c:pt>
                <c:pt idx="301">
                  <c:v>0.11808874480577</c:v>
                </c:pt>
                <c:pt idx="302">
                  <c:v>0</c:v>
                </c:pt>
                <c:pt idx="303">
                  <c:v>8.1871801012536993E-2</c:v>
                </c:pt>
                <c:pt idx="304">
                  <c:v>3.7869927935754999E-2</c:v>
                </c:pt>
                <c:pt idx="305">
                  <c:v>2.4502979339533E-2</c:v>
                </c:pt>
                <c:pt idx="306">
                  <c:v>0</c:v>
                </c:pt>
                <c:pt idx="307">
                  <c:v>0</c:v>
                </c:pt>
                <c:pt idx="308">
                  <c:v>4.0093105099619997E-2</c:v>
                </c:pt>
                <c:pt idx="309">
                  <c:v>0</c:v>
                </c:pt>
                <c:pt idx="310">
                  <c:v>4.7326867184107002E-2</c:v>
                </c:pt>
                <c:pt idx="311">
                  <c:v>5.5659453201532003E-4</c:v>
                </c:pt>
                <c:pt idx="312">
                  <c:v>2.0578420467185998E-2</c:v>
                </c:pt>
                <c:pt idx="313">
                  <c:v>3.7512087228106998E-2</c:v>
                </c:pt>
                <c:pt idx="314">
                  <c:v>0</c:v>
                </c:pt>
                <c:pt idx="315">
                  <c:v>1.6090550962659E-2</c:v>
                </c:pt>
                <c:pt idx="316">
                  <c:v>0</c:v>
                </c:pt>
                <c:pt idx="317">
                  <c:v>8.2078129505977995E-2</c:v>
                </c:pt>
                <c:pt idx="318">
                  <c:v>0</c:v>
                </c:pt>
                <c:pt idx="319">
                  <c:v>3.9372043630878997E-2</c:v>
                </c:pt>
                <c:pt idx="320">
                  <c:v>1.6080468884293E-2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0.24697996995216001</c:v>
                </c:pt>
                <c:pt idx="325">
                  <c:v>7.1789299791006997E-2</c:v>
                </c:pt>
                <c:pt idx="326">
                  <c:v>0.10587876604119</c:v>
                </c:pt>
                <c:pt idx="327">
                  <c:v>9.2016208156183998E-2</c:v>
                </c:pt>
                <c:pt idx="328">
                  <c:v>0</c:v>
                </c:pt>
                <c:pt idx="329">
                  <c:v>6.9286624909927E-2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2.0506681298461001E-2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B9B-48B5-9CA1-D3A141F109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320432"/>
        <c:axId val="309318464"/>
      </c:lineChart>
      <c:dateAx>
        <c:axId val="309320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318464"/>
        <c:crosses val="autoZero"/>
        <c:auto val="1"/>
        <c:lblOffset val="100"/>
        <c:baseTimeUnit val="days"/>
      </c:dateAx>
      <c:valAx>
        <c:axId val="309318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320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89B83-325A-40D1-A22A-5DDB1B021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Competitor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B4E980-C9B3-425E-9D47-F2A36860E4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62573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01ABD4-7320-4F2B-9B8A-D7B33CF53A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F57743-6F8D-41DB-9E46-BA8F70CE4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8121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Competitor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Competitor</dc:title>
  <dc:creator>Administrator</dc:creator>
  <cp:lastModifiedBy>Administrator</cp:lastModifiedBy>
  <cp:revision>1</cp:revision>
  <dcterms:created xsi:type="dcterms:W3CDTF">2018-12-04T10:26:00Z</dcterms:created>
  <dcterms:modified xsi:type="dcterms:W3CDTF">2018-12-04T10:26:11Z</dcterms:modified>
</cp:coreProperties>
</file>