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2245</c:v>
                </c:pt>
                <c:pt idx="1">
                  <c:v>41946</c:v>
                </c:pt>
                <c:pt idx="2">
                  <c:v>51690</c:v>
                </c:pt>
                <c:pt idx="3">
                  <c:v>26282</c:v>
                </c:pt>
                <c:pt idx="4">
                  <c:v>10617</c:v>
                </c:pt>
                <c:pt idx="5">
                  <c:v>4942</c:v>
                </c:pt>
                <c:pt idx="6">
                  <c:v>2511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02-4BA5-8D1C-046F3E733C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1375</c:v>
                </c:pt>
                <c:pt idx="1">
                  <c:v>27060</c:v>
                </c:pt>
                <c:pt idx="2">
                  <c:v>24649</c:v>
                </c:pt>
                <c:pt idx="3">
                  <c:v>11450</c:v>
                </c:pt>
                <c:pt idx="4">
                  <c:v>4791</c:v>
                </c:pt>
                <c:pt idx="5">
                  <c:v>2041</c:v>
                </c:pt>
                <c:pt idx="6">
                  <c:v>1595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02-4BA5-8D1C-046F3E733C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777080"/>
        <c:axId val="249727888"/>
      </c:barChart>
      <c:catAx>
        <c:axId val="304777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27888"/>
        <c:crosses val="autoZero"/>
        <c:auto val="1"/>
        <c:lblAlgn val="ctr"/>
        <c:lblOffset val="100"/>
        <c:noMultiLvlLbl val="0"/>
      </c:catAx>
      <c:valAx>
        <c:axId val="24972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7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C543F-CBC4-4C82-91F9-5C2DD2FEC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22016E-4D50-403E-B719-751957E303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0930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CF36B-CA63-4708-8AC5-9A8B383CF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6A750-B5F6-4786-8D8F-542111B7E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325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TGP The Generics Pharmacy</dc:title>
  <dc:creator>Administrator</dc:creator>
  <cp:lastModifiedBy>Administrator</cp:lastModifiedBy>
  <cp:revision>1</cp:revision>
  <dcterms:created xsi:type="dcterms:W3CDTF">2018-12-04T08:11:18Z</dcterms:created>
  <dcterms:modified xsi:type="dcterms:W3CDTF">2018-12-04T08:11:29Z</dcterms:modified>
</cp:coreProperties>
</file>