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5-4CDB-8547-CE5F797C53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5-4CDB-8547-CE5F797C53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F5-4CDB-8547-CE5F797C53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F5-4CDB-8547-CE5F797C53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F5-4CDB-8547-CE5F797C53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F5-4CDB-8547-CE5F797C5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980104"/>
        <c:axId val="253117928"/>
      </c:barChart>
      <c:catAx>
        <c:axId val="30898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17928"/>
        <c:crosses val="autoZero"/>
        <c:auto val="1"/>
        <c:lblAlgn val="ctr"/>
        <c:lblOffset val="100"/>
        <c:noMultiLvlLbl val="0"/>
      </c:catAx>
      <c:valAx>
        <c:axId val="25311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8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0EDDA-1370-4841-9DE7-6D0CA9EEC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EE294A-3BCF-4763-BF41-72F8D7100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6396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1A6A2-023C-492A-BB60-F57D58E5C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F7AF0-1DB4-478D-8817-64E839C91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0593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Reactions Distribution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 | TGP The Generics Pharmacy</dc:title>
  <dc:creator>Administrator</dc:creator>
  <cp:lastModifiedBy>Administrator</cp:lastModifiedBy>
  <cp:revision>1</cp:revision>
  <dcterms:created xsi:type="dcterms:W3CDTF">2018-12-04T08:05:18Z</dcterms:created>
  <dcterms:modified xsi:type="dcterms:W3CDTF">2018-12-04T08:05:30Z</dcterms:modified>
</cp:coreProperties>
</file>