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972B-42C6-96C0-E7F65FDF9AC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972B-42C6-96C0-E7F65FDF9AC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972B-42C6-96C0-E7F65FDF9A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159560"/>
        <c:axId val="304176480"/>
      </c:barChart>
      <c:catAx>
        <c:axId val="24515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176480"/>
        <c:crosses val="autoZero"/>
        <c:auto val="1"/>
        <c:lblAlgn val="ctr"/>
        <c:lblOffset val="100"/>
        <c:noMultiLvlLbl val="0"/>
      </c:catAx>
      <c:valAx>
        <c:axId val="30417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5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860D-AE9C-45EB-A69C-779755E9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Copy of Reach Type Distribution (1 Year)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3E8F2-841A-4F93-8940-5DECB3FBFC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641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A8F0C-DD35-4A2A-BF9D-CFADA6575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6F4F64-1236-4FAE-95F9-8B6F745B7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29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Copy of Reach Type Distribution (1 Year)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Copy of Reach Type Distribution (1 Year) | TGP The Generics Pharmacy</dc:title>
  <dc:creator>Administrator</dc:creator>
  <cp:lastModifiedBy>Administrator</cp:lastModifiedBy>
  <cp:revision>1</cp:revision>
  <dcterms:created xsi:type="dcterms:W3CDTF">2018-12-04T07:53:42Z</dcterms:created>
  <dcterms:modified xsi:type="dcterms:W3CDTF">2018-12-04T07:53:53Z</dcterms:modified>
</cp:coreProperties>
</file>