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977A-4C13-BA3E-00533691574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977A-4C13-BA3E-00533691574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977A-4C13-BA3E-005336915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035696"/>
        <c:axId val="308028808"/>
      </c:barChart>
      <c:catAx>
        <c:axId val="3080356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28808"/>
        <c:crosses val="autoZero"/>
        <c:auto val="1"/>
        <c:lblAlgn val="ctr"/>
        <c:lblOffset val="100"/>
        <c:noMultiLvlLbl val="0"/>
      </c:catAx>
      <c:valAx>
        <c:axId val="30802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3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2A86-98D9-4165-9A12-E11BC5958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Copy of Reach Type Distribution (1 Year)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4980A4-7F68-49FE-988A-4ACBE6D832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25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7C3B0-FB12-451F-9696-AA23D2275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1B7DE-7F85-493E-8123-A6609854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94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Copy of Reach Type Distribution (1 Year)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Copy of Reach Type Distribution (1 Year) | TGP The Generics Pharmacy</dc:title>
  <dc:creator>Administrator</dc:creator>
  <cp:lastModifiedBy>Administrator</cp:lastModifiedBy>
  <cp:revision>1</cp:revision>
  <dcterms:created xsi:type="dcterms:W3CDTF">2018-12-04T07:34:27Z</dcterms:created>
  <dcterms:modified xsi:type="dcterms:W3CDTF">2018-12-04T07:34:39Z</dcterms:modified>
</cp:coreProperties>
</file>