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Sheet1!$A$2:$A$335</c:f>
            </c:multiLvlStrRef>
          </c:cat>
          <c:val>
            <c:numRef>
              <c:f>Sheet1!$B$2:$B$335</c:f>
            </c:numRef>
          </c:val>
          <c:smooth val="0"/>
          <c:extLst>
            <c:ext xmlns:c16="http://schemas.microsoft.com/office/drawing/2014/chart" uri="{C3380CC4-5D6E-409C-BE32-E72D297353CC}">
              <c16:uniqueId val="{00000000-D411-4311-A18A-D9712B5989AD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Sheet1!$A$2:$A$335</c:f>
            </c:multiLvlStrRef>
          </c:cat>
          <c:val>
            <c:numRef>
              <c:f>Sheet1!$C$2:$C$335</c:f>
            </c:numRef>
          </c:val>
          <c:smooth val="0"/>
          <c:extLst>
            <c:ext xmlns:c16="http://schemas.microsoft.com/office/drawing/2014/chart" uri="{C3380CC4-5D6E-409C-BE32-E72D297353CC}">
              <c16:uniqueId val="{00000001-D411-4311-A18A-D9712B5989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279080"/>
        <c:axId val="307279408"/>
      </c:lineChart>
      <c:catAx>
        <c:axId val="30727908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279408"/>
        <c:crosses val="autoZero"/>
        <c:auto val="1"/>
        <c:lblAlgn val="ctr"/>
        <c:lblOffset val="100"/>
        <c:noMultiLvlLbl val="0"/>
      </c:catAx>
      <c:valAx>
        <c:axId val="307279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279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113F7-A085-4A8E-BE66-52F346D1B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Competitor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27FBF1-D942-415A-9F4F-9FC3857D09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75940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F93D0-E8D9-4162-B09B-472B82B010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D61F13-DE1B-43A0-962D-53DDF56C8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5333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Competitor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Competitor</dc:title>
  <dc:creator>Administrator</dc:creator>
  <cp:lastModifiedBy>Administrator</cp:lastModifiedBy>
  <cp:revision>1</cp:revision>
  <dcterms:created xsi:type="dcterms:W3CDTF">2018-12-04T06:32:53Z</dcterms:created>
  <dcterms:modified xsi:type="dcterms:W3CDTF">2018-12-04T06:33:04Z</dcterms:modified>
</cp:coreProperties>
</file>