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Sheet1!$A$2:$A$335</c:f>
            </c:multiLvlStrRef>
          </c:cat>
          <c:val>
            <c:numRef>
              <c:f>Sheet1!$B$2:$B$335</c:f>
            </c:numRef>
          </c:val>
          <c:smooth val="0"/>
          <c:extLst>
            <c:ext xmlns:c16="http://schemas.microsoft.com/office/drawing/2014/chart" uri="{C3380CC4-5D6E-409C-BE32-E72D297353CC}">
              <c16:uniqueId val="{00000000-FC3D-4882-9C04-FEEC80C27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779040"/>
        <c:axId val="184481416"/>
      </c:lineChart>
      <c:catAx>
        <c:axId val="1817790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481416"/>
        <c:crosses val="autoZero"/>
        <c:auto val="1"/>
        <c:lblAlgn val="ctr"/>
        <c:lblOffset val="100"/>
        <c:noMultiLvlLbl val="0"/>
      </c:catAx>
      <c:valAx>
        <c:axId val="18448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7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EF361-E7F5-41A2-A576-C1B028DC2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E8BABF-E559-46E7-A481-012531D15C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8194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EF49B-693D-4953-8EFC-7012E700E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D9D38-28DE-4040-8FFF-62A8B734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351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Lost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 | TGP The Generics Pharmacy</dc:title>
  <dc:creator>Administrator</dc:creator>
  <cp:lastModifiedBy>Administrator</cp:lastModifiedBy>
  <cp:revision>1</cp:revision>
  <dcterms:created xsi:type="dcterms:W3CDTF">2018-12-04T05:33:46Z</dcterms:created>
  <dcterms:modified xsi:type="dcterms:W3CDTF">2018-12-04T05:33:57Z</dcterms:modified>
</cp:coreProperties>
</file>