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Sheet1!$A$2:$A$335</c:f>
            </c:multiLvlStrRef>
          </c:cat>
          <c:val>
            <c:numRef>
              <c:f>Sheet1!$B$2:$B$335</c:f>
            </c:numRef>
          </c:val>
          <c:smooth val="0"/>
          <c:extLst>
            <c:ext xmlns:c16="http://schemas.microsoft.com/office/drawing/2014/chart" uri="{C3380CC4-5D6E-409C-BE32-E72D297353CC}">
              <c16:uniqueId val="{00000000-604E-47EB-B99D-D6526F46F9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8800256"/>
        <c:axId val="188797632"/>
      </c:lineChart>
      <c:catAx>
        <c:axId val="188800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8797632"/>
        <c:crosses val="autoZero"/>
        <c:auto val="1"/>
        <c:lblAlgn val="ctr"/>
        <c:lblOffset val="100"/>
        <c:noMultiLvlLbl val="0"/>
      </c:catAx>
      <c:valAx>
        <c:axId val="188797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8800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EED59-51CD-469F-A7F5-262F22D46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TGP The Generics Pharmacy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18960E-8439-4B41-A0B8-B34DD066D3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96085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E973A6-8B4A-4C3E-BFAD-ECE41F18E1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51D39B-A9B1-4345-83D5-5A83C16C6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2908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Engaged Users | TGP The Generics Pharmacy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Engaged Users | TGP The Generics Pharmacy</dc:title>
  <dc:creator>Administrator</dc:creator>
  <cp:lastModifiedBy>Administrator</cp:lastModifiedBy>
  <cp:revision>1</cp:revision>
  <dcterms:created xsi:type="dcterms:W3CDTF">2018-12-04T05:28:50Z</dcterms:created>
  <dcterms:modified xsi:type="dcterms:W3CDTF">2018-12-04T05:29:01Z</dcterms:modified>
</cp:coreProperties>
</file>