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TGP The Generics Pharmacy TGP The Generics Pharmacy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Sheet1!$A$2:$A$334</c:f>
              <c:numCache>
                <c:formatCode>m/d/yyyy</c:formatCode>
                <c:ptCount val="333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  <c:pt idx="90">
                  <c:v>43191</c:v>
                </c:pt>
                <c:pt idx="91">
                  <c:v>43192</c:v>
                </c:pt>
                <c:pt idx="92">
                  <c:v>43193</c:v>
                </c:pt>
                <c:pt idx="93">
                  <c:v>43194</c:v>
                </c:pt>
                <c:pt idx="94">
                  <c:v>43195</c:v>
                </c:pt>
                <c:pt idx="95">
                  <c:v>43196</c:v>
                </c:pt>
                <c:pt idx="96">
                  <c:v>43197</c:v>
                </c:pt>
                <c:pt idx="97">
                  <c:v>43198</c:v>
                </c:pt>
                <c:pt idx="98">
                  <c:v>43199</c:v>
                </c:pt>
                <c:pt idx="99">
                  <c:v>43200</c:v>
                </c:pt>
                <c:pt idx="100">
                  <c:v>43201</c:v>
                </c:pt>
                <c:pt idx="101">
                  <c:v>43202</c:v>
                </c:pt>
                <c:pt idx="102">
                  <c:v>43203</c:v>
                </c:pt>
                <c:pt idx="103">
                  <c:v>43204</c:v>
                </c:pt>
                <c:pt idx="104">
                  <c:v>43205</c:v>
                </c:pt>
                <c:pt idx="105">
                  <c:v>43206</c:v>
                </c:pt>
                <c:pt idx="106">
                  <c:v>43207</c:v>
                </c:pt>
                <c:pt idx="107">
                  <c:v>43208</c:v>
                </c:pt>
                <c:pt idx="108">
                  <c:v>43209</c:v>
                </c:pt>
                <c:pt idx="109">
                  <c:v>43210</c:v>
                </c:pt>
                <c:pt idx="110">
                  <c:v>43211</c:v>
                </c:pt>
                <c:pt idx="111">
                  <c:v>43212</c:v>
                </c:pt>
                <c:pt idx="112">
                  <c:v>43213</c:v>
                </c:pt>
                <c:pt idx="113">
                  <c:v>43214</c:v>
                </c:pt>
                <c:pt idx="114">
                  <c:v>43215</c:v>
                </c:pt>
                <c:pt idx="115">
                  <c:v>43216</c:v>
                </c:pt>
                <c:pt idx="116">
                  <c:v>43217</c:v>
                </c:pt>
                <c:pt idx="117">
                  <c:v>43218</c:v>
                </c:pt>
                <c:pt idx="118">
                  <c:v>43219</c:v>
                </c:pt>
                <c:pt idx="119">
                  <c:v>43220</c:v>
                </c:pt>
                <c:pt idx="120">
                  <c:v>43221</c:v>
                </c:pt>
                <c:pt idx="121">
                  <c:v>43222</c:v>
                </c:pt>
                <c:pt idx="122">
                  <c:v>43223</c:v>
                </c:pt>
                <c:pt idx="123">
                  <c:v>43224</c:v>
                </c:pt>
                <c:pt idx="124">
                  <c:v>43225</c:v>
                </c:pt>
                <c:pt idx="125">
                  <c:v>43226</c:v>
                </c:pt>
                <c:pt idx="126">
                  <c:v>43227</c:v>
                </c:pt>
                <c:pt idx="127">
                  <c:v>43228</c:v>
                </c:pt>
                <c:pt idx="128">
                  <c:v>43229</c:v>
                </c:pt>
                <c:pt idx="129">
                  <c:v>43230</c:v>
                </c:pt>
                <c:pt idx="130">
                  <c:v>43231</c:v>
                </c:pt>
                <c:pt idx="131">
                  <c:v>43232</c:v>
                </c:pt>
                <c:pt idx="132">
                  <c:v>43233</c:v>
                </c:pt>
                <c:pt idx="133">
                  <c:v>43234</c:v>
                </c:pt>
                <c:pt idx="134">
                  <c:v>43235</c:v>
                </c:pt>
                <c:pt idx="135">
                  <c:v>43236</c:v>
                </c:pt>
                <c:pt idx="136">
                  <c:v>43237</c:v>
                </c:pt>
                <c:pt idx="137">
                  <c:v>43238</c:v>
                </c:pt>
                <c:pt idx="138">
                  <c:v>43239</c:v>
                </c:pt>
                <c:pt idx="139">
                  <c:v>43240</c:v>
                </c:pt>
                <c:pt idx="140">
                  <c:v>43241</c:v>
                </c:pt>
                <c:pt idx="141">
                  <c:v>43242</c:v>
                </c:pt>
                <c:pt idx="142">
                  <c:v>43243</c:v>
                </c:pt>
                <c:pt idx="143">
                  <c:v>43244</c:v>
                </c:pt>
                <c:pt idx="144">
                  <c:v>43245</c:v>
                </c:pt>
                <c:pt idx="145">
                  <c:v>43246</c:v>
                </c:pt>
                <c:pt idx="146">
                  <c:v>43247</c:v>
                </c:pt>
                <c:pt idx="147">
                  <c:v>43248</c:v>
                </c:pt>
                <c:pt idx="148">
                  <c:v>43249</c:v>
                </c:pt>
                <c:pt idx="149">
                  <c:v>43250</c:v>
                </c:pt>
                <c:pt idx="150">
                  <c:v>43251</c:v>
                </c:pt>
                <c:pt idx="151">
                  <c:v>43252</c:v>
                </c:pt>
                <c:pt idx="152">
                  <c:v>43253</c:v>
                </c:pt>
                <c:pt idx="153">
                  <c:v>43254</c:v>
                </c:pt>
                <c:pt idx="154">
                  <c:v>43255</c:v>
                </c:pt>
                <c:pt idx="155">
                  <c:v>43256</c:v>
                </c:pt>
                <c:pt idx="156">
                  <c:v>43257</c:v>
                </c:pt>
                <c:pt idx="157">
                  <c:v>43258</c:v>
                </c:pt>
                <c:pt idx="158">
                  <c:v>43259</c:v>
                </c:pt>
                <c:pt idx="159">
                  <c:v>43260</c:v>
                </c:pt>
                <c:pt idx="160">
                  <c:v>43261</c:v>
                </c:pt>
                <c:pt idx="161">
                  <c:v>43262</c:v>
                </c:pt>
                <c:pt idx="162">
                  <c:v>43263</c:v>
                </c:pt>
                <c:pt idx="163">
                  <c:v>43264</c:v>
                </c:pt>
                <c:pt idx="164">
                  <c:v>43265</c:v>
                </c:pt>
                <c:pt idx="165">
                  <c:v>43266</c:v>
                </c:pt>
                <c:pt idx="166">
                  <c:v>43267</c:v>
                </c:pt>
                <c:pt idx="167">
                  <c:v>43268</c:v>
                </c:pt>
                <c:pt idx="168">
                  <c:v>43269</c:v>
                </c:pt>
                <c:pt idx="169">
                  <c:v>43270</c:v>
                </c:pt>
                <c:pt idx="170">
                  <c:v>43271</c:v>
                </c:pt>
                <c:pt idx="171">
                  <c:v>43272</c:v>
                </c:pt>
                <c:pt idx="172">
                  <c:v>43273</c:v>
                </c:pt>
                <c:pt idx="173">
                  <c:v>43274</c:v>
                </c:pt>
                <c:pt idx="174">
                  <c:v>43275</c:v>
                </c:pt>
                <c:pt idx="175">
                  <c:v>43276</c:v>
                </c:pt>
                <c:pt idx="176">
                  <c:v>43277</c:v>
                </c:pt>
                <c:pt idx="177">
                  <c:v>43278</c:v>
                </c:pt>
                <c:pt idx="178">
                  <c:v>43279</c:v>
                </c:pt>
                <c:pt idx="179">
                  <c:v>43280</c:v>
                </c:pt>
                <c:pt idx="180">
                  <c:v>43281</c:v>
                </c:pt>
                <c:pt idx="181">
                  <c:v>43282</c:v>
                </c:pt>
                <c:pt idx="182">
                  <c:v>43283</c:v>
                </c:pt>
                <c:pt idx="183">
                  <c:v>43284</c:v>
                </c:pt>
                <c:pt idx="184">
                  <c:v>43285</c:v>
                </c:pt>
                <c:pt idx="185">
                  <c:v>43286</c:v>
                </c:pt>
                <c:pt idx="186">
                  <c:v>43287</c:v>
                </c:pt>
                <c:pt idx="187">
                  <c:v>43288</c:v>
                </c:pt>
                <c:pt idx="188">
                  <c:v>43289</c:v>
                </c:pt>
                <c:pt idx="189">
                  <c:v>43290</c:v>
                </c:pt>
                <c:pt idx="190">
                  <c:v>43291</c:v>
                </c:pt>
                <c:pt idx="191">
                  <c:v>43292</c:v>
                </c:pt>
                <c:pt idx="192">
                  <c:v>43293</c:v>
                </c:pt>
                <c:pt idx="193">
                  <c:v>43294</c:v>
                </c:pt>
                <c:pt idx="194">
                  <c:v>43295</c:v>
                </c:pt>
                <c:pt idx="195">
                  <c:v>43296</c:v>
                </c:pt>
                <c:pt idx="196">
                  <c:v>43297</c:v>
                </c:pt>
                <c:pt idx="197">
                  <c:v>43298</c:v>
                </c:pt>
                <c:pt idx="198">
                  <c:v>43299</c:v>
                </c:pt>
                <c:pt idx="199">
                  <c:v>43300</c:v>
                </c:pt>
                <c:pt idx="200">
                  <c:v>43301</c:v>
                </c:pt>
                <c:pt idx="201">
                  <c:v>43302</c:v>
                </c:pt>
                <c:pt idx="202">
                  <c:v>43303</c:v>
                </c:pt>
                <c:pt idx="203">
                  <c:v>43304</c:v>
                </c:pt>
                <c:pt idx="204">
                  <c:v>43305</c:v>
                </c:pt>
                <c:pt idx="205">
                  <c:v>43306</c:v>
                </c:pt>
                <c:pt idx="206">
                  <c:v>43307</c:v>
                </c:pt>
                <c:pt idx="207">
                  <c:v>43308</c:v>
                </c:pt>
                <c:pt idx="208">
                  <c:v>43309</c:v>
                </c:pt>
                <c:pt idx="209">
                  <c:v>43310</c:v>
                </c:pt>
                <c:pt idx="210">
                  <c:v>43311</c:v>
                </c:pt>
                <c:pt idx="211">
                  <c:v>43312</c:v>
                </c:pt>
                <c:pt idx="212">
                  <c:v>43313</c:v>
                </c:pt>
                <c:pt idx="213">
                  <c:v>43314</c:v>
                </c:pt>
                <c:pt idx="214">
                  <c:v>43315</c:v>
                </c:pt>
                <c:pt idx="215">
                  <c:v>43316</c:v>
                </c:pt>
                <c:pt idx="216">
                  <c:v>43317</c:v>
                </c:pt>
                <c:pt idx="217">
                  <c:v>43318</c:v>
                </c:pt>
                <c:pt idx="218">
                  <c:v>43319</c:v>
                </c:pt>
                <c:pt idx="219">
                  <c:v>43320</c:v>
                </c:pt>
                <c:pt idx="220">
                  <c:v>43321</c:v>
                </c:pt>
                <c:pt idx="221">
                  <c:v>43322</c:v>
                </c:pt>
                <c:pt idx="222">
                  <c:v>43323</c:v>
                </c:pt>
                <c:pt idx="223">
                  <c:v>43324</c:v>
                </c:pt>
                <c:pt idx="224">
                  <c:v>43325</c:v>
                </c:pt>
                <c:pt idx="225">
                  <c:v>43326</c:v>
                </c:pt>
                <c:pt idx="226">
                  <c:v>43327</c:v>
                </c:pt>
                <c:pt idx="227">
                  <c:v>43328</c:v>
                </c:pt>
                <c:pt idx="228">
                  <c:v>43329</c:v>
                </c:pt>
                <c:pt idx="229">
                  <c:v>43330</c:v>
                </c:pt>
                <c:pt idx="230">
                  <c:v>43331</c:v>
                </c:pt>
                <c:pt idx="231">
                  <c:v>43332</c:v>
                </c:pt>
                <c:pt idx="232">
                  <c:v>43333</c:v>
                </c:pt>
                <c:pt idx="233">
                  <c:v>43334</c:v>
                </c:pt>
                <c:pt idx="234">
                  <c:v>43335</c:v>
                </c:pt>
                <c:pt idx="235">
                  <c:v>43336</c:v>
                </c:pt>
                <c:pt idx="236">
                  <c:v>43337</c:v>
                </c:pt>
                <c:pt idx="237">
                  <c:v>43338</c:v>
                </c:pt>
                <c:pt idx="238">
                  <c:v>43339</c:v>
                </c:pt>
                <c:pt idx="239">
                  <c:v>43340</c:v>
                </c:pt>
                <c:pt idx="240">
                  <c:v>43341</c:v>
                </c:pt>
                <c:pt idx="241">
                  <c:v>43342</c:v>
                </c:pt>
                <c:pt idx="242">
                  <c:v>43343</c:v>
                </c:pt>
                <c:pt idx="243">
                  <c:v>43344</c:v>
                </c:pt>
                <c:pt idx="244">
                  <c:v>43345</c:v>
                </c:pt>
                <c:pt idx="245">
                  <c:v>43346</c:v>
                </c:pt>
                <c:pt idx="246">
                  <c:v>43347</c:v>
                </c:pt>
                <c:pt idx="247">
                  <c:v>43348</c:v>
                </c:pt>
                <c:pt idx="248">
                  <c:v>43349</c:v>
                </c:pt>
                <c:pt idx="249">
                  <c:v>43350</c:v>
                </c:pt>
                <c:pt idx="250">
                  <c:v>43351</c:v>
                </c:pt>
                <c:pt idx="251">
                  <c:v>43352</c:v>
                </c:pt>
                <c:pt idx="252">
                  <c:v>43353</c:v>
                </c:pt>
                <c:pt idx="253">
                  <c:v>43354</c:v>
                </c:pt>
                <c:pt idx="254">
                  <c:v>43355</c:v>
                </c:pt>
                <c:pt idx="255">
                  <c:v>43356</c:v>
                </c:pt>
                <c:pt idx="256">
                  <c:v>43357</c:v>
                </c:pt>
                <c:pt idx="257">
                  <c:v>43358</c:v>
                </c:pt>
                <c:pt idx="258">
                  <c:v>43359</c:v>
                </c:pt>
                <c:pt idx="259">
                  <c:v>43360</c:v>
                </c:pt>
                <c:pt idx="260">
                  <c:v>43361</c:v>
                </c:pt>
                <c:pt idx="261">
                  <c:v>43362</c:v>
                </c:pt>
                <c:pt idx="262">
                  <c:v>43363</c:v>
                </c:pt>
                <c:pt idx="263">
                  <c:v>43364</c:v>
                </c:pt>
                <c:pt idx="264">
                  <c:v>43365</c:v>
                </c:pt>
                <c:pt idx="265">
                  <c:v>43366</c:v>
                </c:pt>
                <c:pt idx="266">
                  <c:v>43367</c:v>
                </c:pt>
                <c:pt idx="267">
                  <c:v>43368</c:v>
                </c:pt>
                <c:pt idx="268">
                  <c:v>43369</c:v>
                </c:pt>
                <c:pt idx="269">
                  <c:v>43370</c:v>
                </c:pt>
                <c:pt idx="270">
                  <c:v>43371</c:v>
                </c:pt>
                <c:pt idx="271">
                  <c:v>43372</c:v>
                </c:pt>
                <c:pt idx="272">
                  <c:v>43373</c:v>
                </c:pt>
                <c:pt idx="273">
                  <c:v>43374</c:v>
                </c:pt>
                <c:pt idx="274">
                  <c:v>43375</c:v>
                </c:pt>
                <c:pt idx="275">
                  <c:v>43376</c:v>
                </c:pt>
                <c:pt idx="276">
                  <c:v>43377</c:v>
                </c:pt>
                <c:pt idx="277">
                  <c:v>43378</c:v>
                </c:pt>
                <c:pt idx="278">
                  <c:v>43379</c:v>
                </c:pt>
                <c:pt idx="279">
                  <c:v>43380</c:v>
                </c:pt>
                <c:pt idx="280">
                  <c:v>43381</c:v>
                </c:pt>
                <c:pt idx="281">
                  <c:v>43382</c:v>
                </c:pt>
                <c:pt idx="282">
                  <c:v>43383</c:v>
                </c:pt>
                <c:pt idx="283">
                  <c:v>43384</c:v>
                </c:pt>
                <c:pt idx="284">
                  <c:v>43385</c:v>
                </c:pt>
                <c:pt idx="285">
                  <c:v>43386</c:v>
                </c:pt>
                <c:pt idx="286">
                  <c:v>43387</c:v>
                </c:pt>
                <c:pt idx="287">
                  <c:v>43388</c:v>
                </c:pt>
                <c:pt idx="288">
                  <c:v>43389</c:v>
                </c:pt>
                <c:pt idx="289">
                  <c:v>43390</c:v>
                </c:pt>
                <c:pt idx="290">
                  <c:v>43391</c:v>
                </c:pt>
                <c:pt idx="291">
                  <c:v>43392</c:v>
                </c:pt>
                <c:pt idx="292">
                  <c:v>43393</c:v>
                </c:pt>
                <c:pt idx="293">
                  <c:v>43394</c:v>
                </c:pt>
                <c:pt idx="294">
                  <c:v>43395</c:v>
                </c:pt>
                <c:pt idx="295">
                  <c:v>43396</c:v>
                </c:pt>
                <c:pt idx="296">
                  <c:v>43397</c:v>
                </c:pt>
                <c:pt idx="297">
                  <c:v>43398</c:v>
                </c:pt>
                <c:pt idx="298">
                  <c:v>43399</c:v>
                </c:pt>
                <c:pt idx="299">
                  <c:v>43400</c:v>
                </c:pt>
                <c:pt idx="300">
                  <c:v>43401</c:v>
                </c:pt>
                <c:pt idx="301">
                  <c:v>43402</c:v>
                </c:pt>
                <c:pt idx="302">
                  <c:v>43403</c:v>
                </c:pt>
                <c:pt idx="303">
                  <c:v>43404</c:v>
                </c:pt>
                <c:pt idx="304">
                  <c:v>43405</c:v>
                </c:pt>
                <c:pt idx="305">
                  <c:v>43406</c:v>
                </c:pt>
                <c:pt idx="306">
                  <c:v>43407</c:v>
                </c:pt>
                <c:pt idx="307">
                  <c:v>43408</c:v>
                </c:pt>
                <c:pt idx="308">
                  <c:v>43409</c:v>
                </c:pt>
                <c:pt idx="309">
                  <c:v>43410</c:v>
                </c:pt>
                <c:pt idx="310">
                  <c:v>43411</c:v>
                </c:pt>
                <c:pt idx="311">
                  <c:v>43412</c:v>
                </c:pt>
                <c:pt idx="312">
                  <c:v>43413</c:v>
                </c:pt>
                <c:pt idx="313">
                  <c:v>43414</c:v>
                </c:pt>
                <c:pt idx="314">
                  <c:v>43415</c:v>
                </c:pt>
                <c:pt idx="315">
                  <c:v>43416</c:v>
                </c:pt>
                <c:pt idx="316">
                  <c:v>43417</c:v>
                </c:pt>
                <c:pt idx="317">
                  <c:v>43418</c:v>
                </c:pt>
                <c:pt idx="318">
                  <c:v>43419</c:v>
                </c:pt>
                <c:pt idx="319">
                  <c:v>43420</c:v>
                </c:pt>
                <c:pt idx="320">
                  <c:v>43421</c:v>
                </c:pt>
                <c:pt idx="321">
                  <c:v>43422</c:v>
                </c:pt>
                <c:pt idx="322">
                  <c:v>43423</c:v>
                </c:pt>
                <c:pt idx="323">
                  <c:v>43424</c:v>
                </c:pt>
                <c:pt idx="324">
                  <c:v>43425</c:v>
                </c:pt>
                <c:pt idx="325">
                  <c:v>43426</c:v>
                </c:pt>
                <c:pt idx="326">
                  <c:v>43427</c:v>
                </c:pt>
                <c:pt idx="327">
                  <c:v>43428</c:v>
                </c:pt>
                <c:pt idx="328">
                  <c:v>43429</c:v>
                </c:pt>
                <c:pt idx="329">
                  <c:v>43430</c:v>
                </c:pt>
                <c:pt idx="330">
                  <c:v>43431</c:v>
                </c:pt>
                <c:pt idx="331">
                  <c:v>43432</c:v>
                </c:pt>
                <c:pt idx="332">
                  <c:v>43433</c:v>
                </c:pt>
              </c:numCache>
            </c:numRef>
          </c:cat>
          <c:val>
            <c:numRef>
              <c:f>Sheet1!$B$2:$B$334</c:f>
              <c:numCache>
                <c:formatCode>General</c:formatCode>
                <c:ptCount val="333"/>
                <c:pt idx="0">
                  <c:v>17</c:v>
                </c:pt>
                <c:pt idx="1">
                  <c:v>21</c:v>
                </c:pt>
                <c:pt idx="2">
                  <c:v>14</c:v>
                </c:pt>
                <c:pt idx="3">
                  <c:v>13</c:v>
                </c:pt>
                <c:pt idx="4">
                  <c:v>13</c:v>
                </c:pt>
                <c:pt idx="5">
                  <c:v>16</c:v>
                </c:pt>
                <c:pt idx="6">
                  <c:v>23</c:v>
                </c:pt>
                <c:pt idx="7">
                  <c:v>14</c:v>
                </c:pt>
                <c:pt idx="8">
                  <c:v>11</c:v>
                </c:pt>
                <c:pt idx="9">
                  <c:v>8</c:v>
                </c:pt>
                <c:pt idx="10">
                  <c:v>19</c:v>
                </c:pt>
                <c:pt idx="11">
                  <c:v>15</c:v>
                </c:pt>
                <c:pt idx="12">
                  <c:v>15</c:v>
                </c:pt>
                <c:pt idx="13">
                  <c:v>11</c:v>
                </c:pt>
                <c:pt idx="14">
                  <c:v>13</c:v>
                </c:pt>
                <c:pt idx="15">
                  <c:v>16</c:v>
                </c:pt>
                <c:pt idx="16">
                  <c:v>10</c:v>
                </c:pt>
                <c:pt idx="17">
                  <c:v>15</c:v>
                </c:pt>
                <c:pt idx="18">
                  <c:v>11</c:v>
                </c:pt>
                <c:pt idx="19">
                  <c:v>12</c:v>
                </c:pt>
                <c:pt idx="20">
                  <c:v>19</c:v>
                </c:pt>
                <c:pt idx="21">
                  <c:v>6</c:v>
                </c:pt>
                <c:pt idx="22">
                  <c:v>19</c:v>
                </c:pt>
                <c:pt idx="23">
                  <c:v>15</c:v>
                </c:pt>
                <c:pt idx="24">
                  <c:v>11</c:v>
                </c:pt>
                <c:pt idx="25">
                  <c:v>10</c:v>
                </c:pt>
                <c:pt idx="26">
                  <c:v>15</c:v>
                </c:pt>
                <c:pt idx="27">
                  <c:v>12</c:v>
                </c:pt>
                <c:pt idx="28">
                  <c:v>15</c:v>
                </c:pt>
                <c:pt idx="29">
                  <c:v>12</c:v>
                </c:pt>
                <c:pt idx="30">
                  <c:v>13</c:v>
                </c:pt>
                <c:pt idx="31">
                  <c:v>12</c:v>
                </c:pt>
                <c:pt idx="32">
                  <c:v>10</c:v>
                </c:pt>
                <c:pt idx="33">
                  <c:v>16</c:v>
                </c:pt>
                <c:pt idx="34">
                  <c:v>9</c:v>
                </c:pt>
                <c:pt idx="35">
                  <c:v>9</c:v>
                </c:pt>
                <c:pt idx="36">
                  <c:v>19</c:v>
                </c:pt>
                <c:pt idx="37">
                  <c:v>25</c:v>
                </c:pt>
                <c:pt idx="38">
                  <c:v>17</c:v>
                </c:pt>
                <c:pt idx="39">
                  <c:v>16</c:v>
                </c:pt>
                <c:pt idx="40">
                  <c:v>10</c:v>
                </c:pt>
                <c:pt idx="41">
                  <c:v>12</c:v>
                </c:pt>
                <c:pt idx="42">
                  <c:v>10</c:v>
                </c:pt>
                <c:pt idx="43">
                  <c:v>15</c:v>
                </c:pt>
                <c:pt idx="44">
                  <c:v>16</c:v>
                </c:pt>
                <c:pt idx="45">
                  <c:v>13</c:v>
                </c:pt>
                <c:pt idx="46">
                  <c:v>17</c:v>
                </c:pt>
                <c:pt idx="47">
                  <c:v>18</c:v>
                </c:pt>
                <c:pt idx="48">
                  <c:v>21</c:v>
                </c:pt>
                <c:pt idx="49">
                  <c:v>10</c:v>
                </c:pt>
                <c:pt idx="50">
                  <c:v>12</c:v>
                </c:pt>
                <c:pt idx="51">
                  <c:v>12</c:v>
                </c:pt>
                <c:pt idx="52">
                  <c:v>16</c:v>
                </c:pt>
                <c:pt idx="53">
                  <c:v>15</c:v>
                </c:pt>
                <c:pt idx="54">
                  <c:v>18</c:v>
                </c:pt>
                <c:pt idx="55">
                  <c:v>18</c:v>
                </c:pt>
                <c:pt idx="56">
                  <c:v>15</c:v>
                </c:pt>
                <c:pt idx="57">
                  <c:v>18</c:v>
                </c:pt>
                <c:pt idx="58">
                  <c:v>14</c:v>
                </c:pt>
                <c:pt idx="59">
                  <c:v>16</c:v>
                </c:pt>
                <c:pt idx="60">
                  <c:v>27</c:v>
                </c:pt>
                <c:pt idx="61">
                  <c:v>14</c:v>
                </c:pt>
                <c:pt idx="62">
                  <c:v>16</c:v>
                </c:pt>
                <c:pt idx="63">
                  <c:v>17</c:v>
                </c:pt>
                <c:pt idx="64">
                  <c:v>21</c:v>
                </c:pt>
                <c:pt idx="65">
                  <c:v>20</c:v>
                </c:pt>
                <c:pt idx="66">
                  <c:v>16</c:v>
                </c:pt>
                <c:pt idx="67">
                  <c:v>24</c:v>
                </c:pt>
                <c:pt idx="68">
                  <c:v>20</c:v>
                </c:pt>
                <c:pt idx="69">
                  <c:v>8</c:v>
                </c:pt>
                <c:pt idx="70">
                  <c:v>16</c:v>
                </c:pt>
                <c:pt idx="71">
                  <c:v>20</c:v>
                </c:pt>
                <c:pt idx="72">
                  <c:v>14</c:v>
                </c:pt>
                <c:pt idx="73">
                  <c:v>20</c:v>
                </c:pt>
                <c:pt idx="74">
                  <c:v>27</c:v>
                </c:pt>
                <c:pt idx="75">
                  <c:v>74</c:v>
                </c:pt>
                <c:pt idx="76">
                  <c:v>24</c:v>
                </c:pt>
                <c:pt idx="77">
                  <c:v>16</c:v>
                </c:pt>
                <c:pt idx="78">
                  <c:v>15</c:v>
                </c:pt>
                <c:pt idx="79">
                  <c:v>21</c:v>
                </c:pt>
                <c:pt idx="80">
                  <c:v>19</c:v>
                </c:pt>
                <c:pt idx="81">
                  <c:v>11</c:v>
                </c:pt>
                <c:pt idx="82">
                  <c:v>23</c:v>
                </c:pt>
                <c:pt idx="83">
                  <c:v>18</c:v>
                </c:pt>
                <c:pt idx="84">
                  <c:v>20</c:v>
                </c:pt>
                <c:pt idx="85">
                  <c:v>14</c:v>
                </c:pt>
                <c:pt idx="86">
                  <c:v>15</c:v>
                </c:pt>
                <c:pt idx="87">
                  <c:v>30</c:v>
                </c:pt>
                <c:pt idx="88">
                  <c:v>15</c:v>
                </c:pt>
                <c:pt idx="89">
                  <c:v>22</c:v>
                </c:pt>
                <c:pt idx="90">
                  <c:v>19</c:v>
                </c:pt>
                <c:pt idx="91">
                  <c:v>14</c:v>
                </c:pt>
                <c:pt idx="92">
                  <c:v>12</c:v>
                </c:pt>
                <c:pt idx="93">
                  <c:v>8</c:v>
                </c:pt>
                <c:pt idx="94">
                  <c:v>21</c:v>
                </c:pt>
                <c:pt idx="95">
                  <c:v>12</c:v>
                </c:pt>
                <c:pt idx="96">
                  <c:v>17</c:v>
                </c:pt>
                <c:pt idx="97">
                  <c:v>19</c:v>
                </c:pt>
                <c:pt idx="98">
                  <c:v>13</c:v>
                </c:pt>
                <c:pt idx="99">
                  <c:v>9</c:v>
                </c:pt>
                <c:pt idx="100">
                  <c:v>14</c:v>
                </c:pt>
                <c:pt idx="101">
                  <c:v>12</c:v>
                </c:pt>
                <c:pt idx="102">
                  <c:v>15</c:v>
                </c:pt>
                <c:pt idx="103">
                  <c:v>13</c:v>
                </c:pt>
                <c:pt idx="104">
                  <c:v>16</c:v>
                </c:pt>
                <c:pt idx="105">
                  <c:v>13</c:v>
                </c:pt>
                <c:pt idx="106">
                  <c:v>14</c:v>
                </c:pt>
                <c:pt idx="107">
                  <c:v>15</c:v>
                </c:pt>
                <c:pt idx="108">
                  <c:v>10</c:v>
                </c:pt>
                <c:pt idx="109">
                  <c:v>18</c:v>
                </c:pt>
                <c:pt idx="110">
                  <c:v>15</c:v>
                </c:pt>
                <c:pt idx="111">
                  <c:v>20</c:v>
                </c:pt>
                <c:pt idx="112">
                  <c:v>14</c:v>
                </c:pt>
                <c:pt idx="113">
                  <c:v>18</c:v>
                </c:pt>
                <c:pt idx="114">
                  <c:v>13</c:v>
                </c:pt>
                <c:pt idx="115">
                  <c:v>20</c:v>
                </c:pt>
                <c:pt idx="116">
                  <c:v>20</c:v>
                </c:pt>
                <c:pt idx="117">
                  <c:v>13</c:v>
                </c:pt>
                <c:pt idx="118">
                  <c:v>32</c:v>
                </c:pt>
                <c:pt idx="119">
                  <c:v>14</c:v>
                </c:pt>
                <c:pt idx="120">
                  <c:v>11</c:v>
                </c:pt>
                <c:pt idx="121">
                  <c:v>16</c:v>
                </c:pt>
                <c:pt idx="122">
                  <c:v>18</c:v>
                </c:pt>
                <c:pt idx="123">
                  <c:v>13</c:v>
                </c:pt>
                <c:pt idx="124">
                  <c:v>12</c:v>
                </c:pt>
                <c:pt idx="125">
                  <c:v>8</c:v>
                </c:pt>
                <c:pt idx="126">
                  <c:v>10</c:v>
                </c:pt>
                <c:pt idx="127">
                  <c:v>13</c:v>
                </c:pt>
                <c:pt idx="128">
                  <c:v>19</c:v>
                </c:pt>
                <c:pt idx="129">
                  <c:v>21</c:v>
                </c:pt>
                <c:pt idx="130">
                  <c:v>19</c:v>
                </c:pt>
                <c:pt idx="131">
                  <c:v>16</c:v>
                </c:pt>
                <c:pt idx="132">
                  <c:v>15</c:v>
                </c:pt>
                <c:pt idx="133">
                  <c:v>17</c:v>
                </c:pt>
                <c:pt idx="134">
                  <c:v>16</c:v>
                </c:pt>
                <c:pt idx="135">
                  <c:v>21</c:v>
                </c:pt>
                <c:pt idx="136">
                  <c:v>17</c:v>
                </c:pt>
                <c:pt idx="137">
                  <c:v>13</c:v>
                </c:pt>
                <c:pt idx="138">
                  <c:v>14</c:v>
                </c:pt>
                <c:pt idx="139">
                  <c:v>21</c:v>
                </c:pt>
                <c:pt idx="140">
                  <c:v>8</c:v>
                </c:pt>
                <c:pt idx="141">
                  <c:v>17</c:v>
                </c:pt>
                <c:pt idx="142">
                  <c:v>12</c:v>
                </c:pt>
                <c:pt idx="143">
                  <c:v>13</c:v>
                </c:pt>
                <c:pt idx="144">
                  <c:v>12</c:v>
                </c:pt>
                <c:pt idx="145">
                  <c:v>20</c:v>
                </c:pt>
                <c:pt idx="146">
                  <c:v>7</c:v>
                </c:pt>
                <c:pt idx="147">
                  <c:v>19</c:v>
                </c:pt>
                <c:pt idx="148">
                  <c:v>10</c:v>
                </c:pt>
                <c:pt idx="149">
                  <c:v>14</c:v>
                </c:pt>
                <c:pt idx="150">
                  <c:v>14</c:v>
                </c:pt>
                <c:pt idx="151">
                  <c:v>12</c:v>
                </c:pt>
                <c:pt idx="152">
                  <c:v>17</c:v>
                </c:pt>
                <c:pt idx="153">
                  <c:v>17</c:v>
                </c:pt>
                <c:pt idx="154">
                  <c:v>13</c:v>
                </c:pt>
                <c:pt idx="155">
                  <c:v>16</c:v>
                </c:pt>
                <c:pt idx="156">
                  <c:v>20</c:v>
                </c:pt>
                <c:pt idx="157">
                  <c:v>11</c:v>
                </c:pt>
                <c:pt idx="158">
                  <c:v>12</c:v>
                </c:pt>
                <c:pt idx="159">
                  <c:v>19</c:v>
                </c:pt>
                <c:pt idx="160">
                  <c:v>13</c:v>
                </c:pt>
                <c:pt idx="161">
                  <c:v>19</c:v>
                </c:pt>
                <c:pt idx="162">
                  <c:v>17</c:v>
                </c:pt>
                <c:pt idx="163">
                  <c:v>18</c:v>
                </c:pt>
                <c:pt idx="164">
                  <c:v>15</c:v>
                </c:pt>
                <c:pt idx="165">
                  <c:v>17</c:v>
                </c:pt>
                <c:pt idx="166">
                  <c:v>26</c:v>
                </c:pt>
                <c:pt idx="167">
                  <c:v>16</c:v>
                </c:pt>
                <c:pt idx="168">
                  <c:v>15</c:v>
                </c:pt>
                <c:pt idx="169">
                  <c:v>15</c:v>
                </c:pt>
                <c:pt idx="170">
                  <c:v>22</c:v>
                </c:pt>
                <c:pt idx="171">
                  <c:v>18</c:v>
                </c:pt>
                <c:pt idx="172">
                  <c:v>12</c:v>
                </c:pt>
                <c:pt idx="173">
                  <c:v>14</c:v>
                </c:pt>
                <c:pt idx="174">
                  <c:v>14</c:v>
                </c:pt>
                <c:pt idx="175">
                  <c:v>23</c:v>
                </c:pt>
                <c:pt idx="176">
                  <c:v>23</c:v>
                </c:pt>
                <c:pt idx="177">
                  <c:v>6</c:v>
                </c:pt>
                <c:pt idx="178">
                  <c:v>11</c:v>
                </c:pt>
                <c:pt idx="179">
                  <c:v>13</c:v>
                </c:pt>
                <c:pt idx="180">
                  <c:v>11</c:v>
                </c:pt>
                <c:pt idx="181">
                  <c:v>15</c:v>
                </c:pt>
                <c:pt idx="182">
                  <c:v>10</c:v>
                </c:pt>
                <c:pt idx="183">
                  <c:v>17</c:v>
                </c:pt>
                <c:pt idx="184">
                  <c:v>22</c:v>
                </c:pt>
                <c:pt idx="185">
                  <c:v>22</c:v>
                </c:pt>
                <c:pt idx="186">
                  <c:v>13</c:v>
                </c:pt>
                <c:pt idx="187">
                  <c:v>16</c:v>
                </c:pt>
                <c:pt idx="188">
                  <c:v>19</c:v>
                </c:pt>
                <c:pt idx="189">
                  <c:v>18</c:v>
                </c:pt>
                <c:pt idx="190">
                  <c:v>17</c:v>
                </c:pt>
                <c:pt idx="191">
                  <c:v>14</c:v>
                </c:pt>
                <c:pt idx="192">
                  <c:v>24</c:v>
                </c:pt>
                <c:pt idx="193">
                  <c:v>14</c:v>
                </c:pt>
                <c:pt idx="194">
                  <c:v>15</c:v>
                </c:pt>
                <c:pt idx="195">
                  <c:v>12</c:v>
                </c:pt>
                <c:pt idx="196">
                  <c:v>16</c:v>
                </c:pt>
                <c:pt idx="197">
                  <c:v>13</c:v>
                </c:pt>
                <c:pt idx="198">
                  <c:v>14</c:v>
                </c:pt>
                <c:pt idx="199">
                  <c:v>7</c:v>
                </c:pt>
                <c:pt idx="200">
                  <c:v>22</c:v>
                </c:pt>
                <c:pt idx="201">
                  <c:v>14</c:v>
                </c:pt>
                <c:pt idx="202">
                  <c:v>9</c:v>
                </c:pt>
                <c:pt idx="203">
                  <c:v>12</c:v>
                </c:pt>
                <c:pt idx="204">
                  <c:v>10</c:v>
                </c:pt>
                <c:pt idx="205">
                  <c:v>16</c:v>
                </c:pt>
                <c:pt idx="206">
                  <c:v>15</c:v>
                </c:pt>
                <c:pt idx="207">
                  <c:v>11</c:v>
                </c:pt>
                <c:pt idx="208">
                  <c:v>15</c:v>
                </c:pt>
                <c:pt idx="209">
                  <c:v>13</c:v>
                </c:pt>
                <c:pt idx="210">
                  <c:v>8</c:v>
                </c:pt>
                <c:pt idx="211">
                  <c:v>16</c:v>
                </c:pt>
                <c:pt idx="212">
                  <c:v>8</c:v>
                </c:pt>
                <c:pt idx="213">
                  <c:v>11</c:v>
                </c:pt>
                <c:pt idx="214">
                  <c:v>13</c:v>
                </c:pt>
                <c:pt idx="215">
                  <c:v>13</c:v>
                </c:pt>
                <c:pt idx="216">
                  <c:v>11</c:v>
                </c:pt>
                <c:pt idx="217">
                  <c:v>9</c:v>
                </c:pt>
                <c:pt idx="218">
                  <c:v>16</c:v>
                </c:pt>
                <c:pt idx="219">
                  <c:v>14</c:v>
                </c:pt>
                <c:pt idx="220">
                  <c:v>13</c:v>
                </c:pt>
                <c:pt idx="221">
                  <c:v>10</c:v>
                </c:pt>
                <c:pt idx="222">
                  <c:v>14</c:v>
                </c:pt>
                <c:pt idx="223">
                  <c:v>10</c:v>
                </c:pt>
                <c:pt idx="224">
                  <c:v>6</c:v>
                </c:pt>
                <c:pt idx="225">
                  <c:v>12</c:v>
                </c:pt>
                <c:pt idx="226">
                  <c:v>10</c:v>
                </c:pt>
                <c:pt idx="227">
                  <c:v>13</c:v>
                </c:pt>
                <c:pt idx="228">
                  <c:v>10</c:v>
                </c:pt>
                <c:pt idx="229">
                  <c:v>9</c:v>
                </c:pt>
                <c:pt idx="230">
                  <c:v>14</c:v>
                </c:pt>
                <c:pt idx="231">
                  <c:v>9</c:v>
                </c:pt>
                <c:pt idx="232">
                  <c:v>10</c:v>
                </c:pt>
                <c:pt idx="233">
                  <c:v>13</c:v>
                </c:pt>
                <c:pt idx="234">
                  <c:v>13</c:v>
                </c:pt>
                <c:pt idx="235">
                  <c:v>10</c:v>
                </c:pt>
                <c:pt idx="236">
                  <c:v>9</c:v>
                </c:pt>
                <c:pt idx="237">
                  <c:v>12</c:v>
                </c:pt>
                <c:pt idx="238">
                  <c:v>18</c:v>
                </c:pt>
                <c:pt idx="239">
                  <c:v>11</c:v>
                </c:pt>
                <c:pt idx="240">
                  <c:v>4</c:v>
                </c:pt>
                <c:pt idx="241">
                  <c:v>18</c:v>
                </c:pt>
                <c:pt idx="242">
                  <c:v>19</c:v>
                </c:pt>
                <c:pt idx="243">
                  <c:v>12</c:v>
                </c:pt>
                <c:pt idx="244">
                  <c:v>14</c:v>
                </c:pt>
                <c:pt idx="245">
                  <c:v>6</c:v>
                </c:pt>
                <c:pt idx="246">
                  <c:v>11</c:v>
                </c:pt>
                <c:pt idx="247">
                  <c:v>14</c:v>
                </c:pt>
                <c:pt idx="248">
                  <c:v>8</c:v>
                </c:pt>
                <c:pt idx="249">
                  <c:v>11</c:v>
                </c:pt>
                <c:pt idx="250">
                  <c:v>12</c:v>
                </c:pt>
                <c:pt idx="251">
                  <c:v>12</c:v>
                </c:pt>
                <c:pt idx="252">
                  <c:v>17</c:v>
                </c:pt>
                <c:pt idx="253">
                  <c:v>19</c:v>
                </c:pt>
                <c:pt idx="254">
                  <c:v>5</c:v>
                </c:pt>
                <c:pt idx="255">
                  <c:v>26</c:v>
                </c:pt>
                <c:pt idx="256">
                  <c:v>13</c:v>
                </c:pt>
                <c:pt idx="257">
                  <c:v>8</c:v>
                </c:pt>
                <c:pt idx="258">
                  <c:v>15</c:v>
                </c:pt>
                <c:pt idx="259">
                  <c:v>21</c:v>
                </c:pt>
                <c:pt idx="260">
                  <c:v>10</c:v>
                </c:pt>
                <c:pt idx="261">
                  <c:v>7</c:v>
                </c:pt>
                <c:pt idx="262">
                  <c:v>9</c:v>
                </c:pt>
                <c:pt idx="263">
                  <c:v>11</c:v>
                </c:pt>
                <c:pt idx="264">
                  <c:v>10</c:v>
                </c:pt>
                <c:pt idx="265">
                  <c:v>9</c:v>
                </c:pt>
                <c:pt idx="266">
                  <c:v>10</c:v>
                </c:pt>
                <c:pt idx="267">
                  <c:v>17</c:v>
                </c:pt>
                <c:pt idx="268">
                  <c:v>22</c:v>
                </c:pt>
                <c:pt idx="269">
                  <c:v>16</c:v>
                </c:pt>
                <c:pt idx="270">
                  <c:v>14</c:v>
                </c:pt>
                <c:pt idx="271">
                  <c:v>16</c:v>
                </c:pt>
                <c:pt idx="272">
                  <c:v>9</c:v>
                </c:pt>
                <c:pt idx="273">
                  <c:v>17</c:v>
                </c:pt>
                <c:pt idx="274">
                  <c:v>16</c:v>
                </c:pt>
                <c:pt idx="275">
                  <c:v>21</c:v>
                </c:pt>
                <c:pt idx="276">
                  <c:v>14</c:v>
                </c:pt>
                <c:pt idx="277">
                  <c:v>11</c:v>
                </c:pt>
                <c:pt idx="278">
                  <c:v>23</c:v>
                </c:pt>
                <c:pt idx="279">
                  <c:v>10</c:v>
                </c:pt>
                <c:pt idx="280">
                  <c:v>12</c:v>
                </c:pt>
                <c:pt idx="281">
                  <c:v>13</c:v>
                </c:pt>
                <c:pt idx="282">
                  <c:v>11</c:v>
                </c:pt>
                <c:pt idx="283">
                  <c:v>8</c:v>
                </c:pt>
                <c:pt idx="284">
                  <c:v>3</c:v>
                </c:pt>
                <c:pt idx="285">
                  <c:v>13</c:v>
                </c:pt>
                <c:pt idx="286">
                  <c:v>8</c:v>
                </c:pt>
                <c:pt idx="287">
                  <c:v>12</c:v>
                </c:pt>
                <c:pt idx="288">
                  <c:v>12</c:v>
                </c:pt>
                <c:pt idx="289">
                  <c:v>10</c:v>
                </c:pt>
                <c:pt idx="290">
                  <c:v>9</c:v>
                </c:pt>
                <c:pt idx="291">
                  <c:v>8</c:v>
                </c:pt>
                <c:pt idx="292">
                  <c:v>9</c:v>
                </c:pt>
                <c:pt idx="293">
                  <c:v>15</c:v>
                </c:pt>
                <c:pt idx="294">
                  <c:v>11</c:v>
                </c:pt>
                <c:pt idx="295">
                  <c:v>12</c:v>
                </c:pt>
                <c:pt idx="296">
                  <c:v>12</c:v>
                </c:pt>
                <c:pt idx="297">
                  <c:v>10</c:v>
                </c:pt>
                <c:pt idx="298">
                  <c:v>8</c:v>
                </c:pt>
                <c:pt idx="299">
                  <c:v>4</c:v>
                </c:pt>
                <c:pt idx="300">
                  <c:v>9</c:v>
                </c:pt>
                <c:pt idx="301">
                  <c:v>9</c:v>
                </c:pt>
                <c:pt idx="302">
                  <c:v>6</c:v>
                </c:pt>
                <c:pt idx="303">
                  <c:v>10</c:v>
                </c:pt>
                <c:pt idx="304">
                  <c:v>9</c:v>
                </c:pt>
                <c:pt idx="305">
                  <c:v>6</c:v>
                </c:pt>
                <c:pt idx="306">
                  <c:v>6</c:v>
                </c:pt>
                <c:pt idx="307">
                  <c:v>15</c:v>
                </c:pt>
                <c:pt idx="308">
                  <c:v>6</c:v>
                </c:pt>
                <c:pt idx="309">
                  <c:v>8</c:v>
                </c:pt>
                <c:pt idx="310">
                  <c:v>10</c:v>
                </c:pt>
                <c:pt idx="311">
                  <c:v>17</c:v>
                </c:pt>
                <c:pt idx="312">
                  <c:v>16</c:v>
                </c:pt>
                <c:pt idx="313">
                  <c:v>11</c:v>
                </c:pt>
                <c:pt idx="314">
                  <c:v>12</c:v>
                </c:pt>
                <c:pt idx="315">
                  <c:v>13</c:v>
                </c:pt>
                <c:pt idx="316">
                  <c:v>12</c:v>
                </c:pt>
                <c:pt idx="317">
                  <c:v>10</c:v>
                </c:pt>
                <c:pt idx="318">
                  <c:v>10</c:v>
                </c:pt>
                <c:pt idx="319">
                  <c:v>13</c:v>
                </c:pt>
                <c:pt idx="320">
                  <c:v>14</c:v>
                </c:pt>
                <c:pt idx="321">
                  <c:v>11</c:v>
                </c:pt>
                <c:pt idx="322">
                  <c:v>16</c:v>
                </c:pt>
                <c:pt idx="323">
                  <c:v>10</c:v>
                </c:pt>
                <c:pt idx="324">
                  <c:v>4</c:v>
                </c:pt>
                <c:pt idx="325">
                  <c:v>15</c:v>
                </c:pt>
                <c:pt idx="326">
                  <c:v>13</c:v>
                </c:pt>
                <c:pt idx="327">
                  <c:v>16</c:v>
                </c:pt>
                <c:pt idx="328">
                  <c:v>14</c:v>
                </c:pt>
                <c:pt idx="329">
                  <c:v>10</c:v>
                </c:pt>
                <c:pt idx="330">
                  <c:v>11</c:v>
                </c:pt>
                <c:pt idx="331">
                  <c:v>9</c:v>
                </c:pt>
                <c:pt idx="332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838-48DF-9C88-A94AACE992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853024"/>
        <c:axId val="301853680"/>
      </c:lineChart>
      <c:dateAx>
        <c:axId val="3018530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853680"/>
        <c:crosses val="autoZero"/>
        <c:auto val="1"/>
        <c:lblOffset val="100"/>
        <c:baseTimeUnit val="days"/>
      </c:dateAx>
      <c:valAx>
        <c:axId val="301853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853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05BEE-A52B-4FCB-8D7C-268633104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Lost | TGP The Generics Pharmacy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567D71-A145-40F7-9CEA-5A62D63909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366049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80ACA-6DC1-4703-B947-7D40FB9C3B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9A4170-0E51-4FF5-A1B0-0083CC8E8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5500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Lost | TGP The Generics Pharmacy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Lost | TGP The Generics Pharmacy</dc:title>
  <dc:creator>Administrator</dc:creator>
  <cp:lastModifiedBy>Administrator</cp:lastModifiedBy>
  <cp:revision>1</cp:revision>
  <dcterms:created xsi:type="dcterms:W3CDTF">2018-12-03T10:13:02Z</dcterms:created>
  <dcterms:modified xsi:type="dcterms:W3CDTF">2018-12-03T10:13:06Z</dcterms:modified>
</cp:coreProperties>
</file>