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5F1-4776-AF0C-F069DBA9684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5F1-4776-AF0C-F069DBA9684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5F1-4776-AF0C-F069DBA9684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5F1-4776-AF0C-F069DBA9684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D5F1-4776-AF0C-F069DBA9684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D5F1-4776-AF0C-F069DBA9684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D5F1-4776-AF0C-F069DBA9684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D5F1-4776-AF0C-F069DBA96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491408"/>
        <c:axId val="254490752"/>
      </c:barChart>
      <c:catAx>
        <c:axId val="25449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490752"/>
        <c:crosses val="autoZero"/>
        <c:auto val="1"/>
        <c:lblAlgn val="ctr"/>
        <c:lblOffset val="100"/>
        <c:noMultiLvlLbl val="0"/>
      </c:catAx>
      <c:valAx>
        <c:axId val="25449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49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2604-147D-43C1-924C-48FF27C5B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B3AE33-E8EF-4792-A428-059918E59A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3845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875BE-F9CF-4AB3-B47F-79E868728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2833D-11A7-4AF0-88CA-3586A12D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0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TGP The Generics Pharmacy</dc:title>
  <dc:creator>Administrator</dc:creator>
  <cp:lastModifiedBy>Administrator</cp:lastModifiedBy>
  <cp:revision>1</cp:revision>
  <dcterms:created xsi:type="dcterms:W3CDTF">2018-12-03T10:02:58Z</dcterms:created>
  <dcterms:modified xsi:type="dcterms:W3CDTF">2018-12-03T10:03:10Z</dcterms:modified>
</cp:coreProperties>
</file>