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10917</c:v>
                </c:pt>
                <c:pt idx="1">
                  <c:v>4291</c:v>
                </c:pt>
                <c:pt idx="2">
                  <c:v>3345</c:v>
                </c:pt>
                <c:pt idx="3">
                  <c:v>1857</c:v>
                </c:pt>
                <c:pt idx="4">
                  <c:v>1464</c:v>
                </c:pt>
                <c:pt idx="5">
                  <c:v>48901</c:v>
                </c:pt>
                <c:pt idx="6">
                  <c:v>10853</c:v>
                </c:pt>
                <c:pt idx="7">
                  <c:v>2950</c:v>
                </c:pt>
                <c:pt idx="8">
                  <c:v>2096</c:v>
                </c:pt>
                <c:pt idx="9">
                  <c:v>1779</c:v>
                </c:pt>
                <c:pt idx="10">
                  <c:v>1969</c:v>
                </c:pt>
                <c:pt idx="11">
                  <c:v>1117</c:v>
                </c:pt>
                <c:pt idx="12">
                  <c:v>463</c:v>
                </c:pt>
                <c:pt idx="13">
                  <c:v>194</c:v>
                </c:pt>
                <c:pt idx="14">
                  <c:v>2027</c:v>
                </c:pt>
                <c:pt idx="15">
                  <c:v>2252</c:v>
                </c:pt>
                <c:pt idx="16">
                  <c:v>1021</c:v>
                </c:pt>
                <c:pt idx="17">
                  <c:v>22255</c:v>
                </c:pt>
                <c:pt idx="18">
                  <c:v>26694</c:v>
                </c:pt>
                <c:pt idx="19">
                  <c:v>6483</c:v>
                </c:pt>
                <c:pt idx="20">
                  <c:v>5203</c:v>
                </c:pt>
                <c:pt idx="21">
                  <c:v>1842</c:v>
                </c:pt>
                <c:pt idx="22">
                  <c:v>3117</c:v>
                </c:pt>
                <c:pt idx="23">
                  <c:v>5708</c:v>
                </c:pt>
                <c:pt idx="24">
                  <c:v>5289</c:v>
                </c:pt>
                <c:pt idx="25">
                  <c:v>1145</c:v>
                </c:pt>
                <c:pt idx="26">
                  <c:v>565</c:v>
                </c:pt>
                <c:pt idx="27">
                  <c:v>1136</c:v>
                </c:pt>
                <c:pt idx="28">
                  <c:v>2063</c:v>
                </c:pt>
                <c:pt idx="29">
                  <c:v>3284</c:v>
                </c:pt>
                <c:pt idx="30">
                  <c:v>720</c:v>
                </c:pt>
                <c:pt idx="31">
                  <c:v>782</c:v>
                </c:pt>
                <c:pt idx="32">
                  <c:v>879</c:v>
                </c:pt>
                <c:pt idx="33">
                  <c:v>671</c:v>
                </c:pt>
                <c:pt idx="34">
                  <c:v>820</c:v>
                </c:pt>
                <c:pt idx="35">
                  <c:v>864</c:v>
                </c:pt>
                <c:pt idx="36">
                  <c:v>785</c:v>
                </c:pt>
                <c:pt idx="37">
                  <c:v>436</c:v>
                </c:pt>
                <c:pt idx="38">
                  <c:v>857</c:v>
                </c:pt>
                <c:pt idx="39">
                  <c:v>5150</c:v>
                </c:pt>
                <c:pt idx="40">
                  <c:v>6146</c:v>
                </c:pt>
                <c:pt idx="41">
                  <c:v>18493</c:v>
                </c:pt>
                <c:pt idx="42">
                  <c:v>1430</c:v>
                </c:pt>
                <c:pt idx="43">
                  <c:v>2079</c:v>
                </c:pt>
                <c:pt idx="44">
                  <c:v>3140</c:v>
                </c:pt>
                <c:pt idx="45">
                  <c:v>3113</c:v>
                </c:pt>
                <c:pt idx="46">
                  <c:v>3122</c:v>
                </c:pt>
                <c:pt idx="47">
                  <c:v>1416</c:v>
                </c:pt>
                <c:pt idx="48">
                  <c:v>731</c:v>
                </c:pt>
                <c:pt idx="49">
                  <c:v>623</c:v>
                </c:pt>
                <c:pt idx="50">
                  <c:v>465</c:v>
                </c:pt>
                <c:pt idx="51">
                  <c:v>543</c:v>
                </c:pt>
                <c:pt idx="52">
                  <c:v>469</c:v>
                </c:pt>
                <c:pt idx="53">
                  <c:v>693</c:v>
                </c:pt>
                <c:pt idx="54">
                  <c:v>717</c:v>
                </c:pt>
                <c:pt idx="55">
                  <c:v>490</c:v>
                </c:pt>
                <c:pt idx="56">
                  <c:v>445</c:v>
                </c:pt>
                <c:pt idx="57">
                  <c:v>576</c:v>
                </c:pt>
                <c:pt idx="58">
                  <c:v>575</c:v>
                </c:pt>
                <c:pt idx="59">
                  <c:v>878</c:v>
                </c:pt>
                <c:pt idx="60">
                  <c:v>1318</c:v>
                </c:pt>
                <c:pt idx="61">
                  <c:v>690</c:v>
                </c:pt>
                <c:pt idx="62">
                  <c:v>497</c:v>
                </c:pt>
                <c:pt idx="63">
                  <c:v>464</c:v>
                </c:pt>
                <c:pt idx="64">
                  <c:v>544</c:v>
                </c:pt>
                <c:pt idx="65">
                  <c:v>1216</c:v>
                </c:pt>
                <c:pt idx="66">
                  <c:v>2135</c:v>
                </c:pt>
                <c:pt idx="67">
                  <c:v>1787</c:v>
                </c:pt>
                <c:pt idx="68">
                  <c:v>749</c:v>
                </c:pt>
                <c:pt idx="69">
                  <c:v>555</c:v>
                </c:pt>
                <c:pt idx="70">
                  <c:v>454</c:v>
                </c:pt>
                <c:pt idx="71">
                  <c:v>593</c:v>
                </c:pt>
                <c:pt idx="72">
                  <c:v>533</c:v>
                </c:pt>
                <c:pt idx="73">
                  <c:v>502</c:v>
                </c:pt>
                <c:pt idx="74">
                  <c:v>969</c:v>
                </c:pt>
                <c:pt idx="75">
                  <c:v>1661</c:v>
                </c:pt>
                <c:pt idx="76">
                  <c:v>1074</c:v>
                </c:pt>
                <c:pt idx="77">
                  <c:v>995</c:v>
                </c:pt>
                <c:pt idx="78">
                  <c:v>711</c:v>
                </c:pt>
                <c:pt idx="79">
                  <c:v>431</c:v>
                </c:pt>
                <c:pt idx="80">
                  <c:v>360</c:v>
                </c:pt>
                <c:pt idx="81">
                  <c:v>8389</c:v>
                </c:pt>
                <c:pt idx="82">
                  <c:v>15935</c:v>
                </c:pt>
                <c:pt idx="83">
                  <c:v>14112</c:v>
                </c:pt>
                <c:pt idx="84">
                  <c:v>13618</c:v>
                </c:pt>
                <c:pt idx="85">
                  <c:v>14176</c:v>
                </c:pt>
                <c:pt idx="86">
                  <c:v>13320</c:v>
                </c:pt>
                <c:pt idx="87">
                  <c:v>14753</c:v>
                </c:pt>
                <c:pt idx="88">
                  <c:v>20187</c:v>
                </c:pt>
                <c:pt idx="89">
                  <c:v>28705</c:v>
                </c:pt>
                <c:pt idx="90">
                  <c:v>3757</c:v>
                </c:pt>
                <c:pt idx="91">
                  <c:v>2780</c:v>
                </c:pt>
                <c:pt idx="92">
                  <c:v>2068</c:v>
                </c:pt>
                <c:pt idx="93">
                  <c:v>939</c:v>
                </c:pt>
                <c:pt idx="94">
                  <c:v>1691</c:v>
                </c:pt>
                <c:pt idx="95">
                  <c:v>1418</c:v>
                </c:pt>
                <c:pt idx="96">
                  <c:v>895</c:v>
                </c:pt>
                <c:pt idx="97">
                  <c:v>878</c:v>
                </c:pt>
                <c:pt idx="98">
                  <c:v>1608</c:v>
                </c:pt>
                <c:pt idx="99">
                  <c:v>1867</c:v>
                </c:pt>
                <c:pt idx="100">
                  <c:v>1772</c:v>
                </c:pt>
                <c:pt idx="101">
                  <c:v>5409</c:v>
                </c:pt>
                <c:pt idx="102">
                  <c:v>1374</c:v>
                </c:pt>
                <c:pt idx="103">
                  <c:v>1021</c:v>
                </c:pt>
                <c:pt idx="104">
                  <c:v>671</c:v>
                </c:pt>
                <c:pt idx="105">
                  <c:v>656</c:v>
                </c:pt>
                <c:pt idx="106">
                  <c:v>1652</c:v>
                </c:pt>
                <c:pt idx="107">
                  <c:v>2022</c:v>
                </c:pt>
                <c:pt idx="108">
                  <c:v>1578</c:v>
                </c:pt>
                <c:pt idx="109">
                  <c:v>2360</c:v>
                </c:pt>
                <c:pt idx="110">
                  <c:v>928</c:v>
                </c:pt>
                <c:pt idx="111">
                  <c:v>550</c:v>
                </c:pt>
                <c:pt idx="112">
                  <c:v>533</c:v>
                </c:pt>
                <c:pt idx="113">
                  <c:v>441</c:v>
                </c:pt>
                <c:pt idx="114">
                  <c:v>378</c:v>
                </c:pt>
                <c:pt idx="115">
                  <c:v>4505</c:v>
                </c:pt>
                <c:pt idx="116">
                  <c:v>6684</c:v>
                </c:pt>
                <c:pt idx="117">
                  <c:v>6350</c:v>
                </c:pt>
                <c:pt idx="118">
                  <c:v>8395</c:v>
                </c:pt>
                <c:pt idx="119">
                  <c:v>1150</c:v>
                </c:pt>
                <c:pt idx="120">
                  <c:v>8580</c:v>
                </c:pt>
                <c:pt idx="121">
                  <c:v>10890</c:v>
                </c:pt>
                <c:pt idx="122">
                  <c:v>1236</c:v>
                </c:pt>
                <c:pt idx="123">
                  <c:v>635</c:v>
                </c:pt>
                <c:pt idx="124">
                  <c:v>522</c:v>
                </c:pt>
                <c:pt idx="125">
                  <c:v>444</c:v>
                </c:pt>
                <c:pt idx="126">
                  <c:v>324</c:v>
                </c:pt>
                <c:pt idx="127">
                  <c:v>323</c:v>
                </c:pt>
                <c:pt idx="128">
                  <c:v>8139</c:v>
                </c:pt>
                <c:pt idx="129">
                  <c:v>7196</c:v>
                </c:pt>
                <c:pt idx="130">
                  <c:v>3726</c:v>
                </c:pt>
                <c:pt idx="131">
                  <c:v>2745</c:v>
                </c:pt>
                <c:pt idx="132">
                  <c:v>867</c:v>
                </c:pt>
                <c:pt idx="133">
                  <c:v>6684</c:v>
                </c:pt>
                <c:pt idx="134">
                  <c:v>4714</c:v>
                </c:pt>
                <c:pt idx="135">
                  <c:v>4291</c:v>
                </c:pt>
                <c:pt idx="136">
                  <c:v>2925</c:v>
                </c:pt>
                <c:pt idx="137">
                  <c:v>2704</c:v>
                </c:pt>
                <c:pt idx="138">
                  <c:v>3067</c:v>
                </c:pt>
                <c:pt idx="139">
                  <c:v>4674</c:v>
                </c:pt>
                <c:pt idx="140">
                  <c:v>3439</c:v>
                </c:pt>
                <c:pt idx="141">
                  <c:v>2917</c:v>
                </c:pt>
                <c:pt idx="142">
                  <c:v>3324</c:v>
                </c:pt>
                <c:pt idx="143">
                  <c:v>3821</c:v>
                </c:pt>
                <c:pt idx="144">
                  <c:v>3197</c:v>
                </c:pt>
                <c:pt idx="145">
                  <c:v>3355</c:v>
                </c:pt>
                <c:pt idx="146">
                  <c:v>1370</c:v>
                </c:pt>
                <c:pt idx="147">
                  <c:v>430</c:v>
                </c:pt>
                <c:pt idx="148">
                  <c:v>5631</c:v>
                </c:pt>
                <c:pt idx="149">
                  <c:v>19781</c:v>
                </c:pt>
                <c:pt idx="150">
                  <c:v>16043</c:v>
                </c:pt>
                <c:pt idx="151">
                  <c:v>14724</c:v>
                </c:pt>
                <c:pt idx="152">
                  <c:v>13713</c:v>
                </c:pt>
                <c:pt idx="153">
                  <c:v>31051</c:v>
                </c:pt>
                <c:pt idx="154">
                  <c:v>9193</c:v>
                </c:pt>
                <c:pt idx="155">
                  <c:v>92208</c:v>
                </c:pt>
                <c:pt idx="156">
                  <c:v>111385</c:v>
                </c:pt>
                <c:pt idx="157">
                  <c:v>100159</c:v>
                </c:pt>
                <c:pt idx="158">
                  <c:v>93810</c:v>
                </c:pt>
                <c:pt idx="159">
                  <c:v>103397</c:v>
                </c:pt>
                <c:pt idx="160">
                  <c:v>73479</c:v>
                </c:pt>
                <c:pt idx="161">
                  <c:v>74578</c:v>
                </c:pt>
                <c:pt idx="162">
                  <c:v>72183</c:v>
                </c:pt>
                <c:pt idx="163">
                  <c:v>68028</c:v>
                </c:pt>
                <c:pt idx="164">
                  <c:v>64186</c:v>
                </c:pt>
                <c:pt idx="165">
                  <c:v>61258</c:v>
                </c:pt>
                <c:pt idx="166">
                  <c:v>53051</c:v>
                </c:pt>
                <c:pt idx="167">
                  <c:v>60128</c:v>
                </c:pt>
                <c:pt idx="168">
                  <c:v>68404</c:v>
                </c:pt>
                <c:pt idx="169">
                  <c:v>70879</c:v>
                </c:pt>
                <c:pt idx="170">
                  <c:v>83389</c:v>
                </c:pt>
                <c:pt idx="171">
                  <c:v>77560</c:v>
                </c:pt>
                <c:pt idx="172">
                  <c:v>66029</c:v>
                </c:pt>
                <c:pt idx="173">
                  <c:v>53610</c:v>
                </c:pt>
                <c:pt idx="174">
                  <c:v>56010</c:v>
                </c:pt>
                <c:pt idx="175">
                  <c:v>58584</c:v>
                </c:pt>
                <c:pt idx="176">
                  <c:v>66748</c:v>
                </c:pt>
                <c:pt idx="177">
                  <c:v>65480</c:v>
                </c:pt>
                <c:pt idx="178">
                  <c:v>53613</c:v>
                </c:pt>
                <c:pt idx="179">
                  <c:v>41894</c:v>
                </c:pt>
                <c:pt idx="180">
                  <c:v>31851</c:v>
                </c:pt>
                <c:pt idx="181">
                  <c:v>6643</c:v>
                </c:pt>
                <c:pt idx="182">
                  <c:v>4704</c:v>
                </c:pt>
                <c:pt idx="183">
                  <c:v>1910</c:v>
                </c:pt>
                <c:pt idx="184">
                  <c:v>7048</c:v>
                </c:pt>
                <c:pt idx="185">
                  <c:v>2243</c:v>
                </c:pt>
                <c:pt idx="186">
                  <c:v>2398</c:v>
                </c:pt>
                <c:pt idx="187">
                  <c:v>6779</c:v>
                </c:pt>
                <c:pt idx="188">
                  <c:v>9099</c:v>
                </c:pt>
                <c:pt idx="189">
                  <c:v>7358</c:v>
                </c:pt>
                <c:pt idx="190">
                  <c:v>3455</c:v>
                </c:pt>
                <c:pt idx="191">
                  <c:v>5720</c:v>
                </c:pt>
                <c:pt idx="192">
                  <c:v>87940</c:v>
                </c:pt>
                <c:pt idx="193">
                  <c:v>10052</c:v>
                </c:pt>
                <c:pt idx="194">
                  <c:v>9737</c:v>
                </c:pt>
                <c:pt idx="195">
                  <c:v>24024</c:v>
                </c:pt>
                <c:pt idx="196">
                  <c:v>19947</c:v>
                </c:pt>
                <c:pt idx="197">
                  <c:v>585</c:v>
                </c:pt>
                <c:pt idx="198">
                  <c:v>2228</c:v>
                </c:pt>
                <c:pt idx="199">
                  <c:v>2357</c:v>
                </c:pt>
                <c:pt idx="200">
                  <c:v>1043</c:v>
                </c:pt>
                <c:pt idx="201">
                  <c:v>1711</c:v>
                </c:pt>
                <c:pt idx="202">
                  <c:v>1286</c:v>
                </c:pt>
                <c:pt idx="203">
                  <c:v>667</c:v>
                </c:pt>
                <c:pt idx="204">
                  <c:v>620</c:v>
                </c:pt>
                <c:pt idx="205">
                  <c:v>4869</c:v>
                </c:pt>
                <c:pt idx="206">
                  <c:v>7212</c:v>
                </c:pt>
                <c:pt idx="207">
                  <c:v>7129</c:v>
                </c:pt>
                <c:pt idx="208">
                  <c:v>9267</c:v>
                </c:pt>
                <c:pt idx="209">
                  <c:v>7333</c:v>
                </c:pt>
                <c:pt idx="210">
                  <c:v>8218</c:v>
                </c:pt>
                <c:pt idx="211">
                  <c:v>11792</c:v>
                </c:pt>
                <c:pt idx="212">
                  <c:v>3028</c:v>
                </c:pt>
                <c:pt idx="213">
                  <c:v>379</c:v>
                </c:pt>
                <c:pt idx="214">
                  <c:v>903</c:v>
                </c:pt>
                <c:pt idx="215">
                  <c:v>881</c:v>
                </c:pt>
                <c:pt idx="216">
                  <c:v>512</c:v>
                </c:pt>
                <c:pt idx="217">
                  <c:v>1264</c:v>
                </c:pt>
                <c:pt idx="218">
                  <c:v>35743</c:v>
                </c:pt>
                <c:pt idx="219">
                  <c:v>20986</c:v>
                </c:pt>
                <c:pt idx="220">
                  <c:v>18348</c:v>
                </c:pt>
                <c:pt idx="221">
                  <c:v>17881</c:v>
                </c:pt>
                <c:pt idx="222">
                  <c:v>105228</c:v>
                </c:pt>
                <c:pt idx="223">
                  <c:v>89432</c:v>
                </c:pt>
                <c:pt idx="224">
                  <c:v>1436</c:v>
                </c:pt>
                <c:pt idx="225">
                  <c:v>5213</c:v>
                </c:pt>
                <c:pt idx="226">
                  <c:v>2401</c:v>
                </c:pt>
                <c:pt idx="227">
                  <c:v>1923</c:v>
                </c:pt>
                <c:pt idx="228">
                  <c:v>1794</c:v>
                </c:pt>
                <c:pt idx="229">
                  <c:v>1303</c:v>
                </c:pt>
                <c:pt idx="230">
                  <c:v>778</c:v>
                </c:pt>
                <c:pt idx="231">
                  <c:v>1314</c:v>
                </c:pt>
                <c:pt idx="232">
                  <c:v>2507</c:v>
                </c:pt>
                <c:pt idx="233">
                  <c:v>1961</c:v>
                </c:pt>
                <c:pt idx="234">
                  <c:v>5262</c:v>
                </c:pt>
                <c:pt idx="235">
                  <c:v>7304</c:v>
                </c:pt>
                <c:pt idx="236">
                  <c:v>11774</c:v>
                </c:pt>
                <c:pt idx="237">
                  <c:v>11703</c:v>
                </c:pt>
                <c:pt idx="238">
                  <c:v>22152</c:v>
                </c:pt>
                <c:pt idx="239">
                  <c:v>569690</c:v>
                </c:pt>
                <c:pt idx="240">
                  <c:v>580971</c:v>
                </c:pt>
                <c:pt idx="241">
                  <c:v>555385</c:v>
                </c:pt>
                <c:pt idx="242">
                  <c:v>577489</c:v>
                </c:pt>
                <c:pt idx="243">
                  <c:v>689228</c:v>
                </c:pt>
                <c:pt idx="244">
                  <c:v>863423</c:v>
                </c:pt>
                <c:pt idx="245">
                  <c:v>813064</c:v>
                </c:pt>
                <c:pt idx="246">
                  <c:v>783872</c:v>
                </c:pt>
                <c:pt idx="247">
                  <c:v>708635</c:v>
                </c:pt>
                <c:pt idx="248">
                  <c:v>717177</c:v>
                </c:pt>
                <c:pt idx="249">
                  <c:v>680252</c:v>
                </c:pt>
                <c:pt idx="250">
                  <c:v>721829</c:v>
                </c:pt>
                <c:pt idx="251">
                  <c:v>717426</c:v>
                </c:pt>
                <c:pt idx="252">
                  <c:v>707146</c:v>
                </c:pt>
                <c:pt idx="253">
                  <c:v>802263</c:v>
                </c:pt>
                <c:pt idx="254">
                  <c:v>738908</c:v>
                </c:pt>
                <c:pt idx="255">
                  <c:v>794880</c:v>
                </c:pt>
                <c:pt idx="256">
                  <c:v>733512</c:v>
                </c:pt>
                <c:pt idx="257">
                  <c:v>800039</c:v>
                </c:pt>
                <c:pt idx="258">
                  <c:v>810226</c:v>
                </c:pt>
                <c:pt idx="259">
                  <c:v>858456</c:v>
                </c:pt>
                <c:pt idx="260">
                  <c:v>861852</c:v>
                </c:pt>
                <c:pt idx="261">
                  <c:v>723400</c:v>
                </c:pt>
                <c:pt idx="262">
                  <c:v>661698</c:v>
                </c:pt>
                <c:pt idx="263">
                  <c:v>633605</c:v>
                </c:pt>
                <c:pt idx="264">
                  <c:v>610416</c:v>
                </c:pt>
                <c:pt idx="265">
                  <c:v>711706</c:v>
                </c:pt>
                <c:pt idx="266">
                  <c:v>676559</c:v>
                </c:pt>
                <c:pt idx="267">
                  <c:v>623552</c:v>
                </c:pt>
                <c:pt idx="268">
                  <c:v>642214</c:v>
                </c:pt>
                <c:pt idx="269">
                  <c:v>664084</c:v>
                </c:pt>
                <c:pt idx="270">
                  <c:v>617043</c:v>
                </c:pt>
                <c:pt idx="271">
                  <c:v>672027</c:v>
                </c:pt>
                <c:pt idx="272">
                  <c:v>623665</c:v>
                </c:pt>
                <c:pt idx="273">
                  <c:v>876706</c:v>
                </c:pt>
                <c:pt idx="274">
                  <c:v>776186</c:v>
                </c:pt>
                <c:pt idx="275">
                  <c:v>851648</c:v>
                </c:pt>
                <c:pt idx="276">
                  <c:v>752317</c:v>
                </c:pt>
                <c:pt idx="277">
                  <c:v>733655</c:v>
                </c:pt>
                <c:pt idx="278">
                  <c:v>811435</c:v>
                </c:pt>
                <c:pt idx="279">
                  <c:v>714514</c:v>
                </c:pt>
                <c:pt idx="280">
                  <c:v>739929</c:v>
                </c:pt>
                <c:pt idx="281">
                  <c:v>714507</c:v>
                </c:pt>
                <c:pt idx="282">
                  <c:v>649219</c:v>
                </c:pt>
                <c:pt idx="283">
                  <c:v>715228</c:v>
                </c:pt>
                <c:pt idx="284">
                  <c:v>680094</c:v>
                </c:pt>
                <c:pt idx="285">
                  <c:v>743075</c:v>
                </c:pt>
                <c:pt idx="286">
                  <c:v>652650</c:v>
                </c:pt>
                <c:pt idx="287">
                  <c:v>287010</c:v>
                </c:pt>
                <c:pt idx="288">
                  <c:v>118477</c:v>
                </c:pt>
                <c:pt idx="289">
                  <c:v>5563</c:v>
                </c:pt>
                <c:pt idx="290">
                  <c:v>5293</c:v>
                </c:pt>
                <c:pt idx="291">
                  <c:v>3854</c:v>
                </c:pt>
                <c:pt idx="292">
                  <c:v>3164</c:v>
                </c:pt>
                <c:pt idx="293">
                  <c:v>2917</c:v>
                </c:pt>
                <c:pt idx="294">
                  <c:v>2634</c:v>
                </c:pt>
                <c:pt idx="295">
                  <c:v>3225</c:v>
                </c:pt>
                <c:pt idx="296">
                  <c:v>4075</c:v>
                </c:pt>
                <c:pt idx="297">
                  <c:v>3187</c:v>
                </c:pt>
                <c:pt idx="298">
                  <c:v>2831</c:v>
                </c:pt>
                <c:pt idx="299">
                  <c:v>1370</c:v>
                </c:pt>
                <c:pt idx="300">
                  <c:v>328</c:v>
                </c:pt>
                <c:pt idx="301">
                  <c:v>2800</c:v>
                </c:pt>
                <c:pt idx="302">
                  <c:v>3085</c:v>
                </c:pt>
                <c:pt idx="303">
                  <c:v>1114</c:v>
                </c:pt>
                <c:pt idx="304">
                  <c:v>632</c:v>
                </c:pt>
                <c:pt idx="305">
                  <c:v>430</c:v>
                </c:pt>
                <c:pt idx="306">
                  <c:v>408</c:v>
                </c:pt>
                <c:pt idx="307">
                  <c:v>408</c:v>
                </c:pt>
                <c:pt idx="308">
                  <c:v>333</c:v>
                </c:pt>
                <c:pt idx="309">
                  <c:v>279</c:v>
                </c:pt>
                <c:pt idx="310">
                  <c:v>387</c:v>
                </c:pt>
                <c:pt idx="311">
                  <c:v>381</c:v>
                </c:pt>
                <c:pt idx="312">
                  <c:v>1670</c:v>
                </c:pt>
                <c:pt idx="313">
                  <c:v>2929</c:v>
                </c:pt>
                <c:pt idx="314">
                  <c:v>12987</c:v>
                </c:pt>
                <c:pt idx="315">
                  <c:v>12903</c:v>
                </c:pt>
                <c:pt idx="316">
                  <c:v>20146</c:v>
                </c:pt>
                <c:pt idx="317">
                  <c:v>19791</c:v>
                </c:pt>
                <c:pt idx="318">
                  <c:v>16743</c:v>
                </c:pt>
                <c:pt idx="319">
                  <c:v>18003</c:v>
                </c:pt>
                <c:pt idx="320">
                  <c:v>19654</c:v>
                </c:pt>
                <c:pt idx="321">
                  <c:v>17660</c:v>
                </c:pt>
                <c:pt idx="322">
                  <c:v>16004</c:v>
                </c:pt>
                <c:pt idx="323">
                  <c:v>18993</c:v>
                </c:pt>
                <c:pt idx="324">
                  <c:v>12680</c:v>
                </c:pt>
                <c:pt idx="325">
                  <c:v>21693</c:v>
                </c:pt>
                <c:pt idx="326">
                  <c:v>16081</c:v>
                </c:pt>
                <c:pt idx="327">
                  <c:v>272</c:v>
                </c:pt>
                <c:pt idx="328">
                  <c:v>312</c:v>
                </c:pt>
                <c:pt idx="329">
                  <c:v>521</c:v>
                </c:pt>
                <c:pt idx="330">
                  <c:v>464</c:v>
                </c:pt>
                <c:pt idx="331">
                  <c:v>638</c:v>
                </c:pt>
                <c:pt idx="332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6C-4D7B-92BD-F6327CB1E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481032"/>
        <c:axId val="309480704"/>
      </c:lineChart>
      <c:dateAx>
        <c:axId val="30948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0704"/>
        <c:crosses val="autoZero"/>
        <c:auto val="1"/>
        <c:lblOffset val="100"/>
        <c:baseTimeUnit val="days"/>
      </c:dateAx>
      <c:valAx>
        <c:axId val="30948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48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0BE9-66DD-4C77-8FB3-873871B78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2D3322-1272-45B2-A3CB-61701B9B52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3084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93B3E-FF4B-4D47-B23C-D65DAB6E2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17599-018D-4FA3-B253-F706C8683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2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TGP The Generics Pharmacy</dc:title>
  <dc:creator>Administrator</dc:creator>
  <cp:lastModifiedBy>Administrator</cp:lastModifiedBy>
  <cp:revision>1</cp:revision>
  <dcterms:created xsi:type="dcterms:W3CDTF">2018-12-03T07:14:43Z</dcterms:created>
  <dcterms:modified xsi:type="dcterms:W3CDTF">2018-12-03T07:14:47Z</dcterms:modified>
</cp:coreProperties>
</file>