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Sheet1!$A$2:$A$334</c:f>
              <c:numCache>
                <c:formatCode>m/d/yyyy</c:formatCode>
                <c:ptCount val="333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</c:numCache>
            </c:numRef>
          </c:cat>
          <c:val>
            <c:numRef>
              <c:f>Sheet1!$B$2:$B$334</c:f>
              <c:numCache>
                <c:formatCode>General</c:formatCode>
                <c:ptCount val="333"/>
                <c:pt idx="0">
                  <c:v>24186</c:v>
                </c:pt>
                <c:pt idx="1">
                  <c:v>8838</c:v>
                </c:pt>
                <c:pt idx="2">
                  <c:v>6967</c:v>
                </c:pt>
                <c:pt idx="3">
                  <c:v>3533</c:v>
                </c:pt>
                <c:pt idx="4">
                  <c:v>3245</c:v>
                </c:pt>
                <c:pt idx="5">
                  <c:v>58022</c:v>
                </c:pt>
                <c:pt idx="6">
                  <c:v>17377</c:v>
                </c:pt>
                <c:pt idx="7">
                  <c:v>4752</c:v>
                </c:pt>
                <c:pt idx="8">
                  <c:v>3899</c:v>
                </c:pt>
                <c:pt idx="9">
                  <c:v>3265</c:v>
                </c:pt>
                <c:pt idx="10">
                  <c:v>3032</c:v>
                </c:pt>
                <c:pt idx="11">
                  <c:v>2110</c:v>
                </c:pt>
                <c:pt idx="12">
                  <c:v>846</c:v>
                </c:pt>
                <c:pt idx="13">
                  <c:v>562</c:v>
                </c:pt>
                <c:pt idx="14">
                  <c:v>3767</c:v>
                </c:pt>
                <c:pt idx="15">
                  <c:v>3992</c:v>
                </c:pt>
                <c:pt idx="16">
                  <c:v>1868</c:v>
                </c:pt>
                <c:pt idx="17">
                  <c:v>26274</c:v>
                </c:pt>
                <c:pt idx="18">
                  <c:v>32794</c:v>
                </c:pt>
                <c:pt idx="19">
                  <c:v>8846</c:v>
                </c:pt>
                <c:pt idx="20">
                  <c:v>8543</c:v>
                </c:pt>
                <c:pt idx="21">
                  <c:v>3015</c:v>
                </c:pt>
                <c:pt idx="22">
                  <c:v>4725</c:v>
                </c:pt>
                <c:pt idx="23">
                  <c:v>10776</c:v>
                </c:pt>
                <c:pt idx="24">
                  <c:v>9485</c:v>
                </c:pt>
                <c:pt idx="25">
                  <c:v>2132</c:v>
                </c:pt>
                <c:pt idx="26">
                  <c:v>1037</c:v>
                </c:pt>
                <c:pt idx="27">
                  <c:v>2128</c:v>
                </c:pt>
                <c:pt idx="28">
                  <c:v>3643</c:v>
                </c:pt>
                <c:pt idx="29">
                  <c:v>6527</c:v>
                </c:pt>
                <c:pt idx="30">
                  <c:v>1390</c:v>
                </c:pt>
                <c:pt idx="31">
                  <c:v>1435</c:v>
                </c:pt>
                <c:pt idx="32">
                  <c:v>1770</c:v>
                </c:pt>
                <c:pt idx="33">
                  <c:v>2452</c:v>
                </c:pt>
                <c:pt idx="34">
                  <c:v>2727</c:v>
                </c:pt>
                <c:pt idx="35">
                  <c:v>1884</c:v>
                </c:pt>
                <c:pt idx="36">
                  <c:v>1692</c:v>
                </c:pt>
                <c:pt idx="37">
                  <c:v>1024</c:v>
                </c:pt>
                <c:pt idx="38">
                  <c:v>1776</c:v>
                </c:pt>
                <c:pt idx="39">
                  <c:v>8283</c:v>
                </c:pt>
                <c:pt idx="40">
                  <c:v>9932</c:v>
                </c:pt>
                <c:pt idx="41">
                  <c:v>22588</c:v>
                </c:pt>
                <c:pt idx="42">
                  <c:v>2415</c:v>
                </c:pt>
                <c:pt idx="43">
                  <c:v>3539</c:v>
                </c:pt>
                <c:pt idx="44">
                  <c:v>5349</c:v>
                </c:pt>
                <c:pt idx="45">
                  <c:v>5614</c:v>
                </c:pt>
                <c:pt idx="46">
                  <c:v>5367</c:v>
                </c:pt>
                <c:pt idx="47">
                  <c:v>2557</c:v>
                </c:pt>
                <c:pt idx="48">
                  <c:v>1648</c:v>
                </c:pt>
                <c:pt idx="49">
                  <c:v>1520</c:v>
                </c:pt>
                <c:pt idx="50">
                  <c:v>1285</c:v>
                </c:pt>
                <c:pt idx="51">
                  <c:v>1678</c:v>
                </c:pt>
                <c:pt idx="52">
                  <c:v>1529</c:v>
                </c:pt>
                <c:pt idx="53">
                  <c:v>1523</c:v>
                </c:pt>
                <c:pt idx="54">
                  <c:v>1568</c:v>
                </c:pt>
                <c:pt idx="55">
                  <c:v>1478</c:v>
                </c:pt>
                <c:pt idx="56">
                  <c:v>1166</c:v>
                </c:pt>
                <c:pt idx="57">
                  <c:v>1605</c:v>
                </c:pt>
                <c:pt idx="58">
                  <c:v>1710</c:v>
                </c:pt>
                <c:pt idx="59">
                  <c:v>1958</c:v>
                </c:pt>
                <c:pt idx="60">
                  <c:v>2672</c:v>
                </c:pt>
                <c:pt idx="61">
                  <c:v>1675</c:v>
                </c:pt>
                <c:pt idx="62">
                  <c:v>1180</c:v>
                </c:pt>
                <c:pt idx="63">
                  <c:v>1340</c:v>
                </c:pt>
                <c:pt idx="64">
                  <c:v>1544</c:v>
                </c:pt>
                <c:pt idx="65">
                  <c:v>2747</c:v>
                </c:pt>
                <c:pt idx="66">
                  <c:v>4068</c:v>
                </c:pt>
                <c:pt idx="67">
                  <c:v>3712</c:v>
                </c:pt>
                <c:pt idx="68">
                  <c:v>1919</c:v>
                </c:pt>
                <c:pt idx="69">
                  <c:v>1348</c:v>
                </c:pt>
                <c:pt idx="70">
                  <c:v>1305</c:v>
                </c:pt>
                <c:pt idx="71">
                  <c:v>1641</c:v>
                </c:pt>
                <c:pt idx="72">
                  <c:v>1257</c:v>
                </c:pt>
                <c:pt idx="73">
                  <c:v>1618</c:v>
                </c:pt>
                <c:pt idx="74">
                  <c:v>1937</c:v>
                </c:pt>
                <c:pt idx="75">
                  <c:v>4769</c:v>
                </c:pt>
                <c:pt idx="76">
                  <c:v>2376</c:v>
                </c:pt>
                <c:pt idx="77">
                  <c:v>2207</c:v>
                </c:pt>
                <c:pt idx="78">
                  <c:v>1962</c:v>
                </c:pt>
                <c:pt idx="79">
                  <c:v>1408</c:v>
                </c:pt>
                <c:pt idx="80">
                  <c:v>1047</c:v>
                </c:pt>
                <c:pt idx="81">
                  <c:v>9582</c:v>
                </c:pt>
                <c:pt idx="82">
                  <c:v>18583</c:v>
                </c:pt>
                <c:pt idx="83">
                  <c:v>16816</c:v>
                </c:pt>
                <c:pt idx="84">
                  <c:v>15344</c:v>
                </c:pt>
                <c:pt idx="85">
                  <c:v>16217</c:v>
                </c:pt>
                <c:pt idx="86">
                  <c:v>15684</c:v>
                </c:pt>
                <c:pt idx="87">
                  <c:v>16934</c:v>
                </c:pt>
                <c:pt idx="88">
                  <c:v>22638</c:v>
                </c:pt>
                <c:pt idx="89">
                  <c:v>31777</c:v>
                </c:pt>
                <c:pt idx="90">
                  <c:v>6238</c:v>
                </c:pt>
                <c:pt idx="91">
                  <c:v>5021</c:v>
                </c:pt>
                <c:pt idx="92">
                  <c:v>3937</c:v>
                </c:pt>
                <c:pt idx="93">
                  <c:v>2209</c:v>
                </c:pt>
                <c:pt idx="94">
                  <c:v>3071</c:v>
                </c:pt>
                <c:pt idx="95">
                  <c:v>2675</c:v>
                </c:pt>
                <c:pt idx="96">
                  <c:v>1890</c:v>
                </c:pt>
                <c:pt idx="97">
                  <c:v>1812</c:v>
                </c:pt>
                <c:pt idx="98">
                  <c:v>3065</c:v>
                </c:pt>
                <c:pt idx="99">
                  <c:v>3592</c:v>
                </c:pt>
                <c:pt idx="100">
                  <c:v>3749</c:v>
                </c:pt>
                <c:pt idx="101">
                  <c:v>8143</c:v>
                </c:pt>
                <c:pt idx="102">
                  <c:v>2842</c:v>
                </c:pt>
                <c:pt idx="103">
                  <c:v>2570</c:v>
                </c:pt>
                <c:pt idx="104">
                  <c:v>1603</c:v>
                </c:pt>
                <c:pt idx="105">
                  <c:v>1875</c:v>
                </c:pt>
                <c:pt idx="106">
                  <c:v>3049</c:v>
                </c:pt>
                <c:pt idx="107">
                  <c:v>3575</c:v>
                </c:pt>
                <c:pt idx="108">
                  <c:v>3131</c:v>
                </c:pt>
                <c:pt idx="109">
                  <c:v>4077</c:v>
                </c:pt>
                <c:pt idx="110">
                  <c:v>1903</c:v>
                </c:pt>
                <c:pt idx="111">
                  <c:v>1268</c:v>
                </c:pt>
                <c:pt idx="112">
                  <c:v>1182</c:v>
                </c:pt>
                <c:pt idx="113">
                  <c:v>1184</c:v>
                </c:pt>
                <c:pt idx="114">
                  <c:v>1693</c:v>
                </c:pt>
                <c:pt idx="115">
                  <c:v>5573</c:v>
                </c:pt>
                <c:pt idx="116">
                  <c:v>8182</c:v>
                </c:pt>
                <c:pt idx="117">
                  <c:v>7301</c:v>
                </c:pt>
                <c:pt idx="118">
                  <c:v>9914</c:v>
                </c:pt>
                <c:pt idx="119">
                  <c:v>2225</c:v>
                </c:pt>
                <c:pt idx="120">
                  <c:v>9522</c:v>
                </c:pt>
                <c:pt idx="121">
                  <c:v>11284</c:v>
                </c:pt>
                <c:pt idx="122">
                  <c:v>2160</c:v>
                </c:pt>
                <c:pt idx="123">
                  <c:v>1657</c:v>
                </c:pt>
                <c:pt idx="124">
                  <c:v>1101</c:v>
                </c:pt>
                <c:pt idx="125">
                  <c:v>975</c:v>
                </c:pt>
                <c:pt idx="126">
                  <c:v>945</c:v>
                </c:pt>
                <c:pt idx="127">
                  <c:v>1173</c:v>
                </c:pt>
                <c:pt idx="128">
                  <c:v>10538</c:v>
                </c:pt>
                <c:pt idx="129">
                  <c:v>8786</c:v>
                </c:pt>
                <c:pt idx="130">
                  <c:v>4691</c:v>
                </c:pt>
                <c:pt idx="131">
                  <c:v>3728</c:v>
                </c:pt>
                <c:pt idx="132">
                  <c:v>1602</c:v>
                </c:pt>
                <c:pt idx="133">
                  <c:v>7551</c:v>
                </c:pt>
                <c:pt idx="134">
                  <c:v>5519</c:v>
                </c:pt>
                <c:pt idx="135">
                  <c:v>5574</c:v>
                </c:pt>
                <c:pt idx="136">
                  <c:v>3973</c:v>
                </c:pt>
                <c:pt idx="137">
                  <c:v>3703</c:v>
                </c:pt>
                <c:pt idx="138">
                  <c:v>3762</c:v>
                </c:pt>
                <c:pt idx="139">
                  <c:v>5906</c:v>
                </c:pt>
                <c:pt idx="140">
                  <c:v>4546</c:v>
                </c:pt>
                <c:pt idx="141">
                  <c:v>3791</c:v>
                </c:pt>
                <c:pt idx="142">
                  <c:v>4158</c:v>
                </c:pt>
                <c:pt idx="143">
                  <c:v>4842</c:v>
                </c:pt>
                <c:pt idx="144">
                  <c:v>4001</c:v>
                </c:pt>
                <c:pt idx="145">
                  <c:v>4101</c:v>
                </c:pt>
                <c:pt idx="146">
                  <c:v>1834</c:v>
                </c:pt>
                <c:pt idx="147">
                  <c:v>900</c:v>
                </c:pt>
                <c:pt idx="148">
                  <c:v>7550</c:v>
                </c:pt>
                <c:pt idx="149">
                  <c:v>29667</c:v>
                </c:pt>
                <c:pt idx="150">
                  <c:v>21267</c:v>
                </c:pt>
                <c:pt idx="151">
                  <c:v>18845</c:v>
                </c:pt>
                <c:pt idx="152">
                  <c:v>17740</c:v>
                </c:pt>
                <c:pt idx="153">
                  <c:v>37350</c:v>
                </c:pt>
                <c:pt idx="154">
                  <c:v>14329</c:v>
                </c:pt>
                <c:pt idx="155">
                  <c:v>104898</c:v>
                </c:pt>
                <c:pt idx="156">
                  <c:v>124434</c:v>
                </c:pt>
                <c:pt idx="157">
                  <c:v>106524</c:v>
                </c:pt>
                <c:pt idx="158">
                  <c:v>105630</c:v>
                </c:pt>
                <c:pt idx="159">
                  <c:v>114970</c:v>
                </c:pt>
                <c:pt idx="160">
                  <c:v>78776</c:v>
                </c:pt>
                <c:pt idx="161">
                  <c:v>78858</c:v>
                </c:pt>
                <c:pt idx="162">
                  <c:v>78573</c:v>
                </c:pt>
                <c:pt idx="163">
                  <c:v>71160</c:v>
                </c:pt>
                <c:pt idx="164">
                  <c:v>65609</c:v>
                </c:pt>
                <c:pt idx="165">
                  <c:v>61803</c:v>
                </c:pt>
                <c:pt idx="166">
                  <c:v>56735</c:v>
                </c:pt>
                <c:pt idx="167">
                  <c:v>64409</c:v>
                </c:pt>
                <c:pt idx="168">
                  <c:v>75165</c:v>
                </c:pt>
                <c:pt idx="169">
                  <c:v>80936</c:v>
                </c:pt>
                <c:pt idx="170">
                  <c:v>96690</c:v>
                </c:pt>
                <c:pt idx="171">
                  <c:v>85529</c:v>
                </c:pt>
                <c:pt idx="172">
                  <c:v>72069</c:v>
                </c:pt>
                <c:pt idx="173">
                  <c:v>57614</c:v>
                </c:pt>
                <c:pt idx="174">
                  <c:v>59464</c:v>
                </c:pt>
                <c:pt idx="175">
                  <c:v>64359</c:v>
                </c:pt>
                <c:pt idx="176">
                  <c:v>74070</c:v>
                </c:pt>
                <c:pt idx="177">
                  <c:v>78762</c:v>
                </c:pt>
                <c:pt idx="178">
                  <c:v>59096</c:v>
                </c:pt>
                <c:pt idx="179">
                  <c:v>46710</c:v>
                </c:pt>
                <c:pt idx="180">
                  <c:v>34416</c:v>
                </c:pt>
                <c:pt idx="181">
                  <c:v>7981</c:v>
                </c:pt>
                <c:pt idx="182">
                  <c:v>5563</c:v>
                </c:pt>
                <c:pt idx="183">
                  <c:v>2899</c:v>
                </c:pt>
                <c:pt idx="184">
                  <c:v>8386</c:v>
                </c:pt>
                <c:pt idx="185">
                  <c:v>2964</c:v>
                </c:pt>
                <c:pt idx="186">
                  <c:v>3376</c:v>
                </c:pt>
                <c:pt idx="187">
                  <c:v>8525</c:v>
                </c:pt>
                <c:pt idx="188">
                  <c:v>11180</c:v>
                </c:pt>
                <c:pt idx="189">
                  <c:v>9063</c:v>
                </c:pt>
                <c:pt idx="190">
                  <c:v>4773</c:v>
                </c:pt>
                <c:pt idx="191">
                  <c:v>6924</c:v>
                </c:pt>
                <c:pt idx="192">
                  <c:v>93915</c:v>
                </c:pt>
                <c:pt idx="193">
                  <c:v>14203</c:v>
                </c:pt>
                <c:pt idx="194">
                  <c:v>11501</c:v>
                </c:pt>
                <c:pt idx="195">
                  <c:v>27363</c:v>
                </c:pt>
                <c:pt idx="196">
                  <c:v>22707</c:v>
                </c:pt>
                <c:pt idx="197">
                  <c:v>1270</c:v>
                </c:pt>
                <c:pt idx="198">
                  <c:v>3525</c:v>
                </c:pt>
                <c:pt idx="199">
                  <c:v>3583</c:v>
                </c:pt>
                <c:pt idx="200">
                  <c:v>1970</c:v>
                </c:pt>
                <c:pt idx="201">
                  <c:v>3012</c:v>
                </c:pt>
                <c:pt idx="202">
                  <c:v>2448</c:v>
                </c:pt>
                <c:pt idx="203">
                  <c:v>1568</c:v>
                </c:pt>
                <c:pt idx="204">
                  <c:v>1445</c:v>
                </c:pt>
                <c:pt idx="205">
                  <c:v>5760</c:v>
                </c:pt>
                <c:pt idx="206">
                  <c:v>8771</c:v>
                </c:pt>
                <c:pt idx="207">
                  <c:v>8497</c:v>
                </c:pt>
                <c:pt idx="208">
                  <c:v>10846</c:v>
                </c:pt>
                <c:pt idx="209">
                  <c:v>8220</c:v>
                </c:pt>
                <c:pt idx="210">
                  <c:v>9606</c:v>
                </c:pt>
                <c:pt idx="211">
                  <c:v>13645</c:v>
                </c:pt>
                <c:pt idx="212">
                  <c:v>4138</c:v>
                </c:pt>
                <c:pt idx="213">
                  <c:v>1205</c:v>
                </c:pt>
                <c:pt idx="214">
                  <c:v>1695</c:v>
                </c:pt>
                <c:pt idx="215">
                  <c:v>1547</c:v>
                </c:pt>
                <c:pt idx="216">
                  <c:v>920</c:v>
                </c:pt>
                <c:pt idx="217">
                  <c:v>2012</c:v>
                </c:pt>
                <c:pt idx="218">
                  <c:v>43452</c:v>
                </c:pt>
                <c:pt idx="219">
                  <c:v>26053</c:v>
                </c:pt>
                <c:pt idx="220">
                  <c:v>21787</c:v>
                </c:pt>
                <c:pt idx="221">
                  <c:v>23962</c:v>
                </c:pt>
                <c:pt idx="222">
                  <c:v>110088</c:v>
                </c:pt>
                <c:pt idx="223">
                  <c:v>86678</c:v>
                </c:pt>
                <c:pt idx="224">
                  <c:v>3095</c:v>
                </c:pt>
                <c:pt idx="225">
                  <c:v>8356</c:v>
                </c:pt>
                <c:pt idx="226">
                  <c:v>4162</c:v>
                </c:pt>
                <c:pt idx="227">
                  <c:v>3347</c:v>
                </c:pt>
                <c:pt idx="228">
                  <c:v>3998</c:v>
                </c:pt>
                <c:pt idx="229">
                  <c:v>2258</c:v>
                </c:pt>
                <c:pt idx="230">
                  <c:v>1452</c:v>
                </c:pt>
                <c:pt idx="231">
                  <c:v>2135</c:v>
                </c:pt>
                <c:pt idx="232">
                  <c:v>4586</c:v>
                </c:pt>
                <c:pt idx="233">
                  <c:v>3751</c:v>
                </c:pt>
                <c:pt idx="234">
                  <c:v>6367</c:v>
                </c:pt>
                <c:pt idx="235">
                  <c:v>10046</c:v>
                </c:pt>
                <c:pt idx="236">
                  <c:v>16620</c:v>
                </c:pt>
                <c:pt idx="237">
                  <c:v>15010</c:v>
                </c:pt>
                <c:pt idx="238">
                  <c:v>24625</c:v>
                </c:pt>
                <c:pt idx="239">
                  <c:v>773934</c:v>
                </c:pt>
                <c:pt idx="240">
                  <c:v>685087</c:v>
                </c:pt>
                <c:pt idx="241">
                  <c:v>660507</c:v>
                </c:pt>
                <c:pt idx="242">
                  <c:v>721890</c:v>
                </c:pt>
                <c:pt idx="243">
                  <c:v>784263</c:v>
                </c:pt>
                <c:pt idx="244">
                  <c:v>968330</c:v>
                </c:pt>
                <c:pt idx="245">
                  <c:v>947919</c:v>
                </c:pt>
                <c:pt idx="246">
                  <c:v>885856</c:v>
                </c:pt>
                <c:pt idx="247">
                  <c:v>822896</c:v>
                </c:pt>
                <c:pt idx="248">
                  <c:v>834377</c:v>
                </c:pt>
                <c:pt idx="249">
                  <c:v>781959</c:v>
                </c:pt>
                <c:pt idx="250">
                  <c:v>796564</c:v>
                </c:pt>
                <c:pt idx="251">
                  <c:v>846547</c:v>
                </c:pt>
                <c:pt idx="252">
                  <c:v>801178</c:v>
                </c:pt>
                <c:pt idx="253">
                  <c:v>863175</c:v>
                </c:pt>
                <c:pt idx="254">
                  <c:v>833387</c:v>
                </c:pt>
                <c:pt idx="255">
                  <c:v>852813</c:v>
                </c:pt>
                <c:pt idx="256">
                  <c:v>842565</c:v>
                </c:pt>
                <c:pt idx="257">
                  <c:v>936718</c:v>
                </c:pt>
                <c:pt idx="258">
                  <c:v>910247</c:v>
                </c:pt>
                <c:pt idx="259">
                  <c:v>977076</c:v>
                </c:pt>
                <c:pt idx="260">
                  <c:v>926834</c:v>
                </c:pt>
                <c:pt idx="261">
                  <c:v>811151</c:v>
                </c:pt>
                <c:pt idx="262">
                  <c:v>749809</c:v>
                </c:pt>
                <c:pt idx="263">
                  <c:v>714716</c:v>
                </c:pt>
                <c:pt idx="264">
                  <c:v>714443</c:v>
                </c:pt>
                <c:pt idx="265">
                  <c:v>822519</c:v>
                </c:pt>
                <c:pt idx="266">
                  <c:v>771445</c:v>
                </c:pt>
                <c:pt idx="267">
                  <c:v>692093</c:v>
                </c:pt>
                <c:pt idx="268">
                  <c:v>749586</c:v>
                </c:pt>
                <c:pt idx="269">
                  <c:v>756597</c:v>
                </c:pt>
                <c:pt idx="270">
                  <c:v>731662</c:v>
                </c:pt>
                <c:pt idx="271">
                  <c:v>727313</c:v>
                </c:pt>
                <c:pt idx="272">
                  <c:v>711183</c:v>
                </c:pt>
                <c:pt idx="273">
                  <c:v>978947</c:v>
                </c:pt>
                <c:pt idx="274">
                  <c:v>899640</c:v>
                </c:pt>
                <c:pt idx="275">
                  <c:v>961280</c:v>
                </c:pt>
                <c:pt idx="276">
                  <c:v>822629</c:v>
                </c:pt>
                <c:pt idx="277">
                  <c:v>827856</c:v>
                </c:pt>
                <c:pt idx="278">
                  <c:v>891019</c:v>
                </c:pt>
                <c:pt idx="279">
                  <c:v>811586</c:v>
                </c:pt>
                <c:pt idx="280">
                  <c:v>844279</c:v>
                </c:pt>
                <c:pt idx="281">
                  <c:v>813977</c:v>
                </c:pt>
                <c:pt idx="282">
                  <c:v>756750</c:v>
                </c:pt>
                <c:pt idx="283">
                  <c:v>794992</c:v>
                </c:pt>
                <c:pt idx="284">
                  <c:v>751712</c:v>
                </c:pt>
                <c:pt idx="285">
                  <c:v>849001</c:v>
                </c:pt>
                <c:pt idx="286">
                  <c:v>737277</c:v>
                </c:pt>
                <c:pt idx="287">
                  <c:v>296554</c:v>
                </c:pt>
                <c:pt idx="288">
                  <c:v>124875</c:v>
                </c:pt>
                <c:pt idx="289">
                  <c:v>7107</c:v>
                </c:pt>
                <c:pt idx="290">
                  <c:v>6542</c:v>
                </c:pt>
                <c:pt idx="291">
                  <c:v>4570</c:v>
                </c:pt>
                <c:pt idx="292">
                  <c:v>3867</c:v>
                </c:pt>
                <c:pt idx="293">
                  <c:v>3485</c:v>
                </c:pt>
                <c:pt idx="294">
                  <c:v>3327</c:v>
                </c:pt>
                <c:pt idx="295">
                  <c:v>3968</c:v>
                </c:pt>
                <c:pt idx="296">
                  <c:v>5336</c:v>
                </c:pt>
                <c:pt idx="297">
                  <c:v>3901</c:v>
                </c:pt>
                <c:pt idx="298">
                  <c:v>3603</c:v>
                </c:pt>
                <c:pt idx="299">
                  <c:v>1731</c:v>
                </c:pt>
                <c:pt idx="300">
                  <c:v>768</c:v>
                </c:pt>
                <c:pt idx="301">
                  <c:v>3900</c:v>
                </c:pt>
                <c:pt idx="302">
                  <c:v>4735</c:v>
                </c:pt>
                <c:pt idx="303">
                  <c:v>2072</c:v>
                </c:pt>
                <c:pt idx="304">
                  <c:v>1327</c:v>
                </c:pt>
                <c:pt idx="305">
                  <c:v>1083</c:v>
                </c:pt>
                <c:pt idx="306">
                  <c:v>914</c:v>
                </c:pt>
                <c:pt idx="307">
                  <c:v>759</c:v>
                </c:pt>
                <c:pt idx="308">
                  <c:v>1129</c:v>
                </c:pt>
                <c:pt idx="309">
                  <c:v>658</c:v>
                </c:pt>
                <c:pt idx="310">
                  <c:v>804</c:v>
                </c:pt>
                <c:pt idx="311">
                  <c:v>952</c:v>
                </c:pt>
                <c:pt idx="312">
                  <c:v>2385</c:v>
                </c:pt>
                <c:pt idx="313">
                  <c:v>4031</c:v>
                </c:pt>
                <c:pt idx="314">
                  <c:v>14557</c:v>
                </c:pt>
                <c:pt idx="315">
                  <c:v>15314</c:v>
                </c:pt>
                <c:pt idx="316">
                  <c:v>23024</c:v>
                </c:pt>
                <c:pt idx="317">
                  <c:v>23213</c:v>
                </c:pt>
                <c:pt idx="318">
                  <c:v>20904</c:v>
                </c:pt>
                <c:pt idx="319">
                  <c:v>23766</c:v>
                </c:pt>
                <c:pt idx="320">
                  <c:v>24287</c:v>
                </c:pt>
                <c:pt idx="321">
                  <c:v>22895</c:v>
                </c:pt>
                <c:pt idx="322">
                  <c:v>20435</c:v>
                </c:pt>
                <c:pt idx="323">
                  <c:v>24166</c:v>
                </c:pt>
                <c:pt idx="324">
                  <c:v>15661</c:v>
                </c:pt>
                <c:pt idx="325">
                  <c:v>27673</c:v>
                </c:pt>
                <c:pt idx="326">
                  <c:v>21063</c:v>
                </c:pt>
                <c:pt idx="327">
                  <c:v>518</c:v>
                </c:pt>
                <c:pt idx="328">
                  <c:v>649</c:v>
                </c:pt>
                <c:pt idx="329">
                  <c:v>1226</c:v>
                </c:pt>
                <c:pt idx="330">
                  <c:v>793</c:v>
                </c:pt>
                <c:pt idx="331">
                  <c:v>1034</c:v>
                </c:pt>
                <c:pt idx="332">
                  <c:v>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BA-41C5-8603-8B1DB6C39A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537336"/>
        <c:axId val="255537664"/>
      </c:lineChart>
      <c:dateAx>
        <c:axId val="255537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37664"/>
        <c:crosses val="autoZero"/>
        <c:auto val="1"/>
        <c:lblOffset val="100"/>
        <c:baseTimeUnit val="days"/>
      </c:dateAx>
      <c:valAx>
        <c:axId val="25553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3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84F15-F207-4B3A-B530-42C7B4215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BE635D-A1D2-4C91-9D73-D4719F2C0E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8112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39EF3-920F-4069-A47B-1D9B9D862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31E27-9EDB-4C6E-9AAE-5A6E09FD7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0158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Impressions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TGP The Generics Pharmacy</dc:title>
  <dc:creator>Administrator</dc:creator>
  <cp:lastModifiedBy>Administrator</cp:lastModifiedBy>
  <cp:revision>1</cp:revision>
  <dcterms:created xsi:type="dcterms:W3CDTF">2018-12-03T07:06:22Z</dcterms:created>
  <dcterms:modified xsi:type="dcterms:W3CDTF">2018-12-03T07:06:27Z</dcterms:modified>
</cp:coreProperties>
</file>