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Lst>
  <p:sldSz cx="9144000" cy="6858000" type="screen4x3"/>
  <p:notesSz cx="6858000" cy="9144000"/>
  <p:embeddedFontLst>
    <p:embeddedFont>
      <p:font typeface="Calibri" panose="020F0502020204030204" pitchFamily="34" charset="0"/>
      <p:regular r:id="rId28"/>
      <p:bold r:id="rId29"/>
      <p:italic r:id="rId30"/>
      <p:boldItalic r:id="rId3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6" d="100"/>
          <a:sy n="76" d="100"/>
        </p:scale>
        <p:origin x="25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1.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3.fntdata"/><Relationship Id="rId35"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11/29/2018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11/29/2018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11/29/2018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11/29/2018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11/29/2018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11/29/2018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11/29/2018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11/29/2018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11/29/2018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11/29/2018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AAB82F-B713-4555-B148-3C0564C1CF11}"/>
              </a:ext>
            </a:extLst>
          </p:cNvPr>
          <p:cNvSpPr>
            <a:spLocks noGrp="1"/>
          </p:cNvSpPr>
          <p:nvPr>
            <p:ph type="title"/>
          </p:nvPr>
        </p:nvSpPr>
        <p:spPr/>
        <p:txBody>
          <a:bodyPr/>
          <a:lstStyle/>
          <a:p>
            <a:r>
              <a:rPr lang="en-US"/>
              <a:t>Facebook Own Posts Table | TGP The Generics Pharmacy - 1 of 26</a:t>
            </a:r>
          </a:p>
        </p:txBody>
      </p:sp>
      <p:graphicFrame>
        <p:nvGraphicFramePr>
          <p:cNvPr id="5" name="Table Placeholder 4">
            <a:extLst>
              <a:ext uri="{FF2B5EF4-FFF2-40B4-BE49-F238E27FC236}">
                <a16:creationId xmlns:a16="http://schemas.microsoft.com/office/drawing/2014/main" id="{D0800AD6-C3FF-4D95-85FE-5F7F54BC74FE}"/>
              </a:ext>
            </a:extLst>
          </p:cNvPr>
          <p:cNvGraphicFramePr>
            <a:graphicFrameLocks noGrp="1"/>
          </p:cNvGraphicFramePr>
          <p:nvPr>
            <p:ph type="tbl" sz="quarter" idx="13"/>
            <p:extLst>
              <p:ext uri="{D42A27DB-BD31-4B8C-83A1-F6EECF244321}">
                <p14:modId xmlns:p14="http://schemas.microsoft.com/office/powerpoint/2010/main" val="2936434496"/>
              </p:ext>
            </p:extLst>
          </p:nvPr>
        </p:nvGraphicFramePr>
        <p:xfrm>
          <a:off x="457200" y="1731963"/>
          <a:ext cx="8841229" cy="3749040"/>
        </p:xfrm>
        <a:graphic>
          <a:graphicData uri="http://schemas.openxmlformats.org/drawingml/2006/table">
            <a:tbl>
              <a:tblPr firstRow="1" bandRow="1">
                <a:tableStyleId>{5C22544A-7EE6-4342-B048-85BDC9FD1C3A}</a:tableStyleId>
              </a:tblPr>
              <a:tblGrid>
                <a:gridCol w="2139694">
                  <a:extLst>
                    <a:ext uri="{9D8B030D-6E8A-4147-A177-3AD203B41FA5}">
                      <a16:colId xmlns:a16="http://schemas.microsoft.com/office/drawing/2014/main" val="1265256201"/>
                    </a:ext>
                  </a:extLst>
                </a:gridCol>
                <a:gridCol w="822959">
                  <a:extLst>
                    <a:ext uri="{9D8B030D-6E8A-4147-A177-3AD203B41FA5}">
                      <a16:colId xmlns:a16="http://schemas.microsoft.com/office/drawing/2014/main" val="3890256641"/>
                    </a:ext>
                  </a:extLst>
                </a:gridCol>
                <a:gridCol w="246888">
                  <a:extLst>
                    <a:ext uri="{9D8B030D-6E8A-4147-A177-3AD203B41FA5}">
                      <a16:colId xmlns:a16="http://schemas.microsoft.com/office/drawing/2014/main" val="2072236933"/>
                    </a:ext>
                  </a:extLst>
                </a:gridCol>
                <a:gridCol w="246888">
                  <a:extLst>
                    <a:ext uri="{9D8B030D-6E8A-4147-A177-3AD203B41FA5}">
                      <a16:colId xmlns:a16="http://schemas.microsoft.com/office/drawing/2014/main" val="3501554491"/>
                    </a:ext>
                  </a:extLst>
                </a:gridCol>
                <a:gridCol w="246888">
                  <a:extLst>
                    <a:ext uri="{9D8B030D-6E8A-4147-A177-3AD203B41FA5}">
                      <a16:colId xmlns:a16="http://schemas.microsoft.com/office/drawing/2014/main" val="454685654"/>
                    </a:ext>
                  </a:extLst>
                </a:gridCol>
                <a:gridCol w="208280">
                  <a:extLst>
                    <a:ext uri="{9D8B030D-6E8A-4147-A177-3AD203B41FA5}">
                      <a16:colId xmlns:a16="http://schemas.microsoft.com/office/drawing/2014/main" val="2684720828"/>
                    </a:ext>
                  </a:extLst>
                </a:gridCol>
                <a:gridCol w="208280">
                  <a:extLst>
                    <a:ext uri="{9D8B030D-6E8A-4147-A177-3AD203B41FA5}">
                      <a16:colId xmlns:a16="http://schemas.microsoft.com/office/drawing/2014/main" val="4261929947"/>
                    </a:ext>
                  </a:extLst>
                </a:gridCol>
                <a:gridCol w="208280">
                  <a:extLst>
                    <a:ext uri="{9D8B030D-6E8A-4147-A177-3AD203B41FA5}">
                      <a16:colId xmlns:a16="http://schemas.microsoft.com/office/drawing/2014/main" val="1700480096"/>
                    </a:ext>
                  </a:extLst>
                </a:gridCol>
                <a:gridCol w="208280">
                  <a:extLst>
                    <a:ext uri="{9D8B030D-6E8A-4147-A177-3AD203B41FA5}">
                      <a16:colId xmlns:a16="http://schemas.microsoft.com/office/drawing/2014/main" val="3757587989"/>
                    </a:ext>
                  </a:extLst>
                </a:gridCol>
                <a:gridCol w="208280">
                  <a:extLst>
                    <a:ext uri="{9D8B030D-6E8A-4147-A177-3AD203B41FA5}">
                      <a16:colId xmlns:a16="http://schemas.microsoft.com/office/drawing/2014/main" val="1075716187"/>
                    </a:ext>
                  </a:extLst>
                </a:gridCol>
                <a:gridCol w="208280">
                  <a:extLst>
                    <a:ext uri="{9D8B030D-6E8A-4147-A177-3AD203B41FA5}">
                      <a16:colId xmlns:a16="http://schemas.microsoft.com/office/drawing/2014/main" val="3834692522"/>
                    </a:ext>
                  </a:extLst>
                </a:gridCol>
                <a:gridCol w="208280">
                  <a:extLst>
                    <a:ext uri="{9D8B030D-6E8A-4147-A177-3AD203B41FA5}">
                      <a16:colId xmlns:a16="http://schemas.microsoft.com/office/drawing/2014/main" val="1087837087"/>
                    </a:ext>
                  </a:extLst>
                </a:gridCol>
                <a:gridCol w="246888">
                  <a:extLst>
                    <a:ext uri="{9D8B030D-6E8A-4147-A177-3AD203B41FA5}">
                      <a16:colId xmlns:a16="http://schemas.microsoft.com/office/drawing/2014/main" val="956831051"/>
                    </a:ext>
                  </a:extLst>
                </a:gridCol>
                <a:gridCol w="246888">
                  <a:extLst>
                    <a:ext uri="{9D8B030D-6E8A-4147-A177-3AD203B41FA5}">
                      <a16:colId xmlns:a16="http://schemas.microsoft.com/office/drawing/2014/main" val="2939330040"/>
                    </a:ext>
                  </a:extLst>
                </a:gridCol>
                <a:gridCol w="246888">
                  <a:extLst>
                    <a:ext uri="{9D8B030D-6E8A-4147-A177-3AD203B41FA5}">
                      <a16:colId xmlns:a16="http://schemas.microsoft.com/office/drawing/2014/main" val="1376268217"/>
                    </a:ext>
                  </a:extLst>
                </a:gridCol>
                <a:gridCol w="208280">
                  <a:extLst>
                    <a:ext uri="{9D8B030D-6E8A-4147-A177-3AD203B41FA5}">
                      <a16:colId xmlns:a16="http://schemas.microsoft.com/office/drawing/2014/main" val="1795350709"/>
                    </a:ext>
                  </a:extLst>
                </a:gridCol>
                <a:gridCol w="246888">
                  <a:extLst>
                    <a:ext uri="{9D8B030D-6E8A-4147-A177-3AD203B41FA5}">
                      <a16:colId xmlns:a16="http://schemas.microsoft.com/office/drawing/2014/main" val="874859660"/>
                    </a:ext>
                  </a:extLst>
                </a:gridCol>
                <a:gridCol w="246888">
                  <a:extLst>
                    <a:ext uri="{9D8B030D-6E8A-4147-A177-3AD203B41FA5}">
                      <a16:colId xmlns:a16="http://schemas.microsoft.com/office/drawing/2014/main" val="3510759850"/>
                    </a:ext>
                  </a:extLst>
                </a:gridCol>
                <a:gridCol w="246888">
                  <a:extLst>
                    <a:ext uri="{9D8B030D-6E8A-4147-A177-3AD203B41FA5}">
                      <a16:colId xmlns:a16="http://schemas.microsoft.com/office/drawing/2014/main" val="3200259084"/>
                    </a:ext>
                  </a:extLst>
                </a:gridCol>
                <a:gridCol w="208280">
                  <a:extLst>
                    <a:ext uri="{9D8B030D-6E8A-4147-A177-3AD203B41FA5}">
                      <a16:colId xmlns:a16="http://schemas.microsoft.com/office/drawing/2014/main" val="3965084062"/>
                    </a:ext>
                  </a:extLst>
                </a:gridCol>
                <a:gridCol w="246888">
                  <a:extLst>
                    <a:ext uri="{9D8B030D-6E8A-4147-A177-3AD203B41FA5}">
                      <a16:colId xmlns:a16="http://schemas.microsoft.com/office/drawing/2014/main" val="1813155633"/>
                    </a:ext>
                  </a:extLst>
                </a:gridCol>
                <a:gridCol w="246888">
                  <a:extLst>
                    <a:ext uri="{9D8B030D-6E8A-4147-A177-3AD203B41FA5}">
                      <a16:colId xmlns:a16="http://schemas.microsoft.com/office/drawing/2014/main" val="20148191"/>
                    </a:ext>
                  </a:extLst>
                </a:gridCol>
                <a:gridCol w="208280">
                  <a:extLst>
                    <a:ext uri="{9D8B030D-6E8A-4147-A177-3AD203B41FA5}">
                      <a16:colId xmlns:a16="http://schemas.microsoft.com/office/drawing/2014/main" val="1282485136"/>
                    </a:ext>
                  </a:extLst>
                </a:gridCol>
                <a:gridCol w="208280">
                  <a:extLst>
                    <a:ext uri="{9D8B030D-6E8A-4147-A177-3AD203B41FA5}">
                      <a16:colId xmlns:a16="http://schemas.microsoft.com/office/drawing/2014/main" val="112624737"/>
                    </a:ext>
                  </a:extLst>
                </a:gridCol>
                <a:gridCol w="208280">
                  <a:extLst>
                    <a:ext uri="{9D8B030D-6E8A-4147-A177-3AD203B41FA5}">
                      <a16:colId xmlns:a16="http://schemas.microsoft.com/office/drawing/2014/main" val="3806934836"/>
                    </a:ext>
                  </a:extLst>
                </a:gridCol>
                <a:gridCol w="246888">
                  <a:extLst>
                    <a:ext uri="{9D8B030D-6E8A-4147-A177-3AD203B41FA5}">
                      <a16:colId xmlns:a16="http://schemas.microsoft.com/office/drawing/2014/main" val="2511034763"/>
                    </a:ext>
                  </a:extLst>
                </a:gridCol>
                <a:gridCol w="208280">
                  <a:extLst>
                    <a:ext uri="{9D8B030D-6E8A-4147-A177-3AD203B41FA5}">
                      <a16:colId xmlns:a16="http://schemas.microsoft.com/office/drawing/2014/main" val="2241097261"/>
                    </a:ext>
                  </a:extLst>
                </a:gridCol>
                <a:gridCol w="208280">
                  <a:extLst>
                    <a:ext uri="{9D8B030D-6E8A-4147-A177-3AD203B41FA5}">
                      <a16:colId xmlns:a16="http://schemas.microsoft.com/office/drawing/2014/main" val="15494553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598335383"/>
                  </a:ext>
                </a:extLst>
              </a:tr>
            </a:tbl>
          </a:graphicData>
        </a:graphic>
      </p:graphicFrame>
      <p:sp>
        <p:nvSpPr>
          <p:cNvPr id="4" name="Text Placeholder 3">
            <a:extLst>
              <a:ext uri="{FF2B5EF4-FFF2-40B4-BE49-F238E27FC236}">
                <a16:creationId xmlns:a16="http://schemas.microsoft.com/office/drawing/2014/main" id="{964588E5-8FE1-4E48-9641-DDADB803B656}"/>
              </a:ext>
            </a:extLst>
          </p:cNvPr>
          <p:cNvSpPr>
            <a:spLocks noGrp="1"/>
          </p:cNvSpPr>
          <p:nvPr>
            <p:ph type="body" sz="quarter" idx="14"/>
          </p:nvPr>
        </p:nvSpPr>
        <p:spPr/>
        <p:txBody>
          <a:bodyPr/>
          <a:lstStyle/>
          <a:p>
            <a:r>
              <a:rPr lang="en-US"/>
              <a:t>01/01/2018 - 11/29/2018</a:t>
            </a:r>
          </a:p>
        </p:txBody>
      </p:sp>
    </p:spTree>
    <p:extLst>
      <p:ext uri="{BB962C8B-B14F-4D97-AF65-F5344CB8AC3E}">
        <p14:creationId xmlns:p14="http://schemas.microsoft.com/office/powerpoint/2010/main" val="141376144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4A7B0B-7B56-489D-9BBE-B45825FD6576}"/>
              </a:ext>
            </a:extLst>
          </p:cNvPr>
          <p:cNvSpPr>
            <a:spLocks noGrp="1"/>
          </p:cNvSpPr>
          <p:nvPr>
            <p:ph type="title"/>
          </p:nvPr>
        </p:nvSpPr>
        <p:spPr/>
        <p:txBody>
          <a:bodyPr/>
          <a:lstStyle/>
          <a:p>
            <a:r>
              <a:rPr lang="en-US"/>
              <a:t>Facebook Own Posts Table | TGP The Generics Pharmacy - 2 of 26</a:t>
            </a:r>
          </a:p>
        </p:txBody>
      </p:sp>
      <p:graphicFrame>
        <p:nvGraphicFramePr>
          <p:cNvPr id="5" name="Table Placeholder 4">
            <a:extLst>
              <a:ext uri="{FF2B5EF4-FFF2-40B4-BE49-F238E27FC236}">
                <a16:creationId xmlns:a16="http://schemas.microsoft.com/office/drawing/2014/main" id="{D9DECC90-042B-4A45-94A8-5210BA947C2D}"/>
              </a:ext>
            </a:extLst>
          </p:cNvPr>
          <p:cNvGraphicFramePr>
            <a:graphicFrameLocks noGrp="1"/>
          </p:cNvGraphicFramePr>
          <p:nvPr>
            <p:ph type="tbl" sz="quarter" idx="13"/>
            <p:extLst>
              <p:ext uri="{D42A27DB-BD31-4B8C-83A1-F6EECF244321}">
                <p14:modId xmlns:p14="http://schemas.microsoft.com/office/powerpoint/2010/main" val="39350933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4">
                  <a:extLst>
                    <a:ext uri="{9D8B030D-6E8A-4147-A177-3AD203B41FA5}">
                      <a16:colId xmlns:a16="http://schemas.microsoft.com/office/drawing/2014/main" val="1812982655"/>
                    </a:ext>
                  </a:extLst>
                </a:gridCol>
                <a:gridCol w="822959">
                  <a:extLst>
                    <a:ext uri="{9D8B030D-6E8A-4147-A177-3AD203B41FA5}">
                      <a16:colId xmlns:a16="http://schemas.microsoft.com/office/drawing/2014/main" val="2671264709"/>
                    </a:ext>
                  </a:extLst>
                </a:gridCol>
                <a:gridCol w="246888">
                  <a:extLst>
                    <a:ext uri="{9D8B030D-6E8A-4147-A177-3AD203B41FA5}">
                      <a16:colId xmlns:a16="http://schemas.microsoft.com/office/drawing/2014/main" val="880241965"/>
                    </a:ext>
                  </a:extLst>
                </a:gridCol>
                <a:gridCol w="246888">
                  <a:extLst>
                    <a:ext uri="{9D8B030D-6E8A-4147-A177-3AD203B41FA5}">
                      <a16:colId xmlns:a16="http://schemas.microsoft.com/office/drawing/2014/main" val="1057307248"/>
                    </a:ext>
                  </a:extLst>
                </a:gridCol>
                <a:gridCol w="246888">
                  <a:extLst>
                    <a:ext uri="{9D8B030D-6E8A-4147-A177-3AD203B41FA5}">
                      <a16:colId xmlns:a16="http://schemas.microsoft.com/office/drawing/2014/main" val="717802878"/>
                    </a:ext>
                  </a:extLst>
                </a:gridCol>
                <a:gridCol w="208280">
                  <a:extLst>
                    <a:ext uri="{9D8B030D-6E8A-4147-A177-3AD203B41FA5}">
                      <a16:colId xmlns:a16="http://schemas.microsoft.com/office/drawing/2014/main" val="239948937"/>
                    </a:ext>
                  </a:extLst>
                </a:gridCol>
                <a:gridCol w="208280">
                  <a:extLst>
                    <a:ext uri="{9D8B030D-6E8A-4147-A177-3AD203B41FA5}">
                      <a16:colId xmlns:a16="http://schemas.microsoft.com/office/drawing/2014/main" val="86110417"/>
                    </a:ext>
                  </a:extLst>
                </a:gridCol>
                <a:gridCol w="208280">
                  <a:extLst>
                    <a:ext uri="{9D8B030D-6E8A-4147-A177-3AD203B41FA5}">
                      <a16:colId xmlns:a16="http://schemas.microsoft.com/office/drawing/2014/main" val="2276051339"/>
                    </a:ext>
                  </a:extLst>
                </a:gridCol>
                <a:gridCol w="208280">
                  <a:extLst>
                    <a:ext uri="{9D8B030D-6E8A-4147-A177-3AD203B41FA5}">
                      <a16:colId xmlns:a16="http://schemas.microsoft.com/office/drawing/2014/main" val="3115328881"/>
                    </a:ext>
                  </a:extLst>
                </a:gridCol>
                <a:gridCol w="208280">
                  <a:extLst>
                    <a:ext uri="{9D8B030D-6E8A-4147-A177-3AD203B41FA5}">
                      <a16:colId xmlns:a16="http://schemas.microsoft.com/office/drawing/2014/main" val="1422724311"/>
                    </a:ext>
                  </a:extLst>
                </a:gridCol>
                <a:gridCol w="208280">
                  <a:extLst>
                    <a:ext uri="{9D8B030D-6E8A-4147-A177-3AD203B41FA5}">
                      <a16:colId xmlns:a16="http://schemas.microsoft.com/office/drawing/2014/main" val="1361319881"/>
                    </a:ext>
                  </a:extLst>
                </a:gridCol>
                <a:gridCol w="208280">
                  <a:extLst>
                    <a:ext uri="{9D8B030D-6E8A-4147-A177-3AD203B41FA5}">
                      <a16:colId xmlns:a16="http://schemas.microsoft.com/office/drawing/2014/main" val="3631841816"/>
                    </a:ext>
                  </a:extLst>
                </a:gridCol>
                <a:gridCol w="246888">
                  <a:extLst>
                    <a:ext uri="{9D8B030D-6E8A-4147-A177-3AD203B41FA5}">
                      <a16:colId xmlns:a16="http://schemas.microsoft.com/office/drawing/2014/main" val="2491641195"/>
                    </a:ext>
                  </a:extLst>
                </a:gridCol>
                <a:gridCol w="246888">
                  <a:extLst>
                    <a:ext uri="{9D8B030D-6E8A-4147-A177-3AD203B41FA5}">
                      <a16:colId xmlns:a16="http://schemas.microsoft.com/office/drawing/2014/main" val="1043830502"/>
                    </a:ext>
                  </a:extLst>
                </a:gridCol>
                <a:gridCol w="246888">
                  <a:extLst>
                    <a:ext uri="{9D8B030D-6E8A-4147-A177-3AD203B41FA5}">
                      <a16:colId xmlns:a16="http://schemas.microsoft.com/office/drawing/2014/main" val="1064530326"/>
                    </a:ext>
                  </a:extLst>
                </a:gridCol>
                <a:gridCol w="208280">
                  <a:extLst>
                    <a:ext uri="{9D8B030D-6E8A-4147-A177-3AD203B41FA5}">
                      <a16:colId xmlns:a16="http://schemas.microsoft.com/office/drawing/2014/main" val="3286359232"/>
                    </a:ext>
                  </a:extLst>
                </a:gridCol>
                <a:gridCol w="246888">
                  <a:extLst>
                    <a:ext uri="{9D8B030D-6E8A-4147-A177-3AD203B41FA5}">
                      <a16:colId xmlns:a16="http://schemas.microsoft.com/office/drawing/2014/main" val="1204025376"/>
                    </a:ext>
                  </a:extLst>
                </a:gridCol>
                <a:gridCol w="246888">
                  <a:extLst>
                    <a:ext uri="{9D8B030D-6E8A-4147-A177-3AD203B41FA5}">
                      <a16:colId xmlns:a16="http://schemas.microsoft.com/office/drawing/2014/main" val="3498794833"/>
                    </a:ext>
                  </a:extLst>
                </a:gridCol>
                <a:gridCol w="246888">
                  <a:extLst>
                    <a:ext uri="{9D8B030D-6E8A-4147-A177-3AD203B41FA5}">
                      <a16:colId xmlns:a16="http://schemas.microsoft.com/office/drawing/2014/main" val="1566876545"/>
                    </a:ext>
                  </a:extLst>
                </a:gridCol>
                <a:gridCol w="208280">
                  <a:extLst>
                    <a:ext uri="{9D8B030D-6E8A-4147-A177-3AD203B41FA5}">
                      <a16:colId xmlns:a16="http://schemas.microsoft.com/office/drawing/2014/main" val="4041257555"/>
                    </a:ext>
                  </a:extLst>
                </a:gridCol>
                <a:gridCol w="246888">
                  <a:extLst>
                    <a:ext uri="{9D8B030D-6E8A-4147-A177-3AD203B41FA5}">
                      <a16:colId xmlns:a16="http://schemas.microsoft.com/office/drawing/2014/main" val="4124953664"/>
                    </a:ext>
                  </a:extLst>
                </a:gridCol>
                <a:gridCol w="246888">
                  <a:extLst>
                    <a:ext uri="{9D8B030D-6E8A-4147-A177-3AD203B41FA5}">
                      <a16:colId xmlns:a16="http://schemas.microsoft.com/office/drawing/2014/main" val="3405771600"/>
                    </a:ext>
                  </a:extLst>
                </a:gridCol>
                <a:gridCol w="208280">
                  <a:extLst>
                    <a:ext uri="{9D8B030D-6E8A-4147-A177-3AD203B41FA5}">
                      <a16:colId xmlns:a16="http://schemas.microsoft.com/office/drawing/2014/main" val="1810701881"/>
                    </a:ext>
                  </a:extLst>
                </a:gridCol>
                <a:gridCol w="208280">
                  <a:extLst>
                    <a:ext uri="{9D8B030D-6E8A-4147-A177-3AD203B41FA5}">
                      <a16:colId xmlns:a16="http://schemas.microsoft.com/office/drawing/2014/main" val="3332292378"/>
                    </a:ext>
                  </a:extLst>
                </a:gridCol>
                <a:gridCol w="208280">
                  <a:extLst>
                    <a:ext uri="{9D8B030D-6E8A-4147-A177-3AD203B41FA5}">
                      <a16:colId xmlns:a16="http://schemas.microsoft.com/office/drawing/2014/main" val="1254078392"/>
                    </a:ext>
                  </a:extLst>
                </a:gridCol>
                <a:gridCol w="246888">
                  <a:extLst>
                    <a:ext uri="{9D8B030D-6E8A-4147-A177-3AD203B41FA5}">
                      <a16:colId xmlns:a16="http://schemas.microsoft.com/office/drawing/2014/main" val="3356937614"/>
                    </a:ext>
                  </a:extLst>
                </a:gridCol>
                <a:gridCol w="208280">
                  <a:extLst>
                    <a:ext uri="{9D8B030D-6E8A-4147-A177-3AD203B41FA5}">
                      <a16:colId xmlns:a16="http://schemas.microsoft.com/office/drawing/2014/main" val="202893419"/>
                    </a:ext>
                  </a:extLst>
                </a:gridCol>
                <a:gridCol w="208280">
                  <a:extLst>
                    <a:ext uri="{9D8B030D-6E8A-4147-A177-3AD203B41FA5}">
                      <a16:colId xmlns:a16="http://schemas.microsoft.com/office/drawing/2014/main" val="40655075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6911252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- 2018-11-26 13:58:51 </a:t>
                      </a:r>
                      <a:r>
                        <a:rPr kumimoji="0" lang="en-US" sz="1000" b="0" i="0" u="none" strike="noStrike" kern="1200" cap="none" spc="0" normalizeH="0" baseline="0" noProof="0">
                          <a:ln>
                            <a:noFill/>
                          </a:ln>
                          <a:solidFill>
                            <a:prstClr val="black"/>
                          </a:solidFill>
                          <a:effectLst/>
                          <a:uLnTx/>
                          <a:uFillTx/>
                          <a:latin typeface="+mn-lt"/>
                          <a:ea typeface="+mn-ea"/>
                          <a:cs typeface="+mn-cs"/>
                        </a:rPr>
                        <a:t> 
 30 tulog nalang!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https://scontent.xx.fbcdn.net/v/t15.13418-10/p720x720/45484924_335330447018251_1032980093279928320_n.jpg?_nc_cat=108&amp;_nc_ht=scontent.xx&amp;oh=16248ac2c02db95ff9fb5ab42c288ef4&amp;oe=5C766DCA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6.6879 %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494425661"/>
                  </a:ext>
                </a:extLst>
              </a:tr>
            </a:tbl>
          </a:graphicData>
        </a:graphic>
      </p:graphicFrame>
      <p:sp>
        <p:nvSpPr>
          <p:cNvPr id="4" name="Text Placeholder 3">
            <a:extLst>
              <a:ext uri="{FF2B5EF4-FFF2-40B4-BE49-F238E27FC236}">
                <a16:creationId xmlns:a16="http://schemas.microsoft.com/office/drawing/2014/main" id="{966C4CB5-8AE5-410B-BD76-729ACF9E63B2}"/>
              </a:ext>
            </a:extLst>
          </p:cNvPr>
          <p:cNvSpPr>
            <a:spLocks noGrp="1"/>
          </p:cNvSpPr>
          <p:nvPr>
            <p:ph type="body" sz="quarter" idx="14"/>
          </p:nvPr>
        </p:nvSpPr>
        <p:spPr/>
        <p:txBody>
          <a:bodyPr/>
          <a:lstStyle/>
          <a:p>
            <a:r>
              <a:rPr lang="en-US"/>
              <a:t>01/01/2018 - 11/29/2018</a:t>
            </a:r>
          </a:p>
        </p:txBody>
      </p:sp>
    </p:spTree>
    <p:extLst>
      <p:ext uri="{BB962C8B-B14F-4D97-AF65-F5344CB8AC3E}">
        <p14:creationId xmlns:p14="http://schemas.microsoft.com/office/powerpoint/2010/main" val="84217502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E4F3EA-1646-4F92-9474-3994706AB494}"/>
              </a:ext>
            </a:extLst>
          </p:cNvPr>
          <p:cNvSpPr>
            <a:spLocks noGrp="1"/>
          </p:cNvSpPr>
          <p:nvPr>
            <p:ph type="title"/>
          </p:nvPr>
        </p:nvSpPr>
        <p:spPr/>
        <p:txBody>
          <a:bodyPr/>
          <a:lstStyle/>
          <a:p>
            <a:r>
              <a:rPr lang="en-US"/>
              <a:t>Facebook Own Posts Table | TGP The Generics Pharmacy - 3 of 26</a:t>
            </a:r>
          </a:p>
        </p:txBody>
      </p:sp>
      <p:graphicFrame>
        <p:nvGraphicFramePr>
          <p:cNvPr id="5" name="Table Placeholder 4">
            <a:extLst>
              <a:ext uri="{FF2B5EF4-FFF2-40B4-BE49-F238E27FC236}">
                <a16:creationId xmlns:a16="http://schemas.microsoft.com/office/drawing/2014/main" id="{45DC8074-BEAF-4E52-B940-FABBE1E7986A}"/>
              </a:ext>
            </a:extLst>
          </p:cNvPr>
          <p:cNvGraphicFramePr>
            <a:graphicFrameLocks noGrp="1"/>
          </p:cNvGraphicFramePr>
          <p:nvPr>
            <p:ph type="tbl" sz="quarter" idx="13"/>
            <p:extLst>
              <p:ext uri="{D42A27DB-BD31-4B8C-83A1-F6EECF244321}">
                <p14:modId xmlns:p14="http://schemas.microsoft.com/office/powerpoint/2010/main" val="7658880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4">
                  <a:extLst>
                    <a:ext uri="{9D8B030D-6E8A-4147-A177-3AD203B41FA5}">
                      <a16:colId xmlns:a16="http://schemas.microsoft.com/office/drawing/2014/main" val="2533281904"/>
                    </a:ext>
                  </a:extLst>
                </a:gridCol>
                <a:gridCol w="822959">
                  <a:extLst>
                    <a:ext uri="{9D8B030D-6E8A-4147-A177-3AD203B41FA5}">
                      <a16:colId xmlns:a16="http://schemas.microsoft.com/office/drawing/2014/main" val="3545759905"/>
                    </a:ext>
                  </a:extLst>
                </a:gridCol>
                <a:gridCol w="246888">
                  <a:extLst>
                    <a:ext uri="{9D8B030D-6E8A-4147-A177-3AD203B41FA5}">
                      <a16:colId xmlns:a16="http://schemas.microsoft.com/office/drawing/2014/main" val="3802556131"/>
                    </a:ext>
                  </a:extLst>
                </a:gridCol>
                <a:gridCol w="246888">
                  <a:extLst>
                    <a:ext uri="{9D8B030D-6E8A-4147-A177-3AD203B41FA5}">
                      <a16:colId xmlns:a16="http://schemas.microsoft.com/office/drawing/2014/main" val="1936461476"/>
                    </a:ext>
                  </a:extLst>
                </a:gridCol>
                <a:gridCol w="246888">
                  <a:extLst>
                    <a:ext uri="{9D8B030D-6E8A-4147-A177-3AD203B41FA5}">
                      <a16:colId xmlns:a16="http://schemas.microsoft.com/office/drawing/2014/main" val="1430804956"/>
                    </a:ext>
                  </a:extLst>
                </a:gridCol>
                <a:gridCol w="208280">
                  <a:extLst>
                    <a:ext uri="{9D8B030D-6E8A-4147-A177-3AD203B41FA5}">
                      <a16:colId xmlns:a16="http://schemas.microsoft.com/office/drawing/2014/main" val="293353747"/>
                    </a:ext>
                  </a:extLst>
                </a:gridCol>
                <a:gridCol w="208280">
                  <a:extLst>
                    <a:ext uri="{9D8B030D-6E8A-4147-A177-3AD203B41FA5}">
                      <a16:colId xmlns:a16="http://schemas.microsoft.com/office/drawing/2014/main" val="1353381164"/>
                    </a:ext>
                  </a:extLst>
                </a:gridCol>
                <a:gridCol w="208280">
                  <a:extLst>
                    <a:ext uri="{9D8B030D-6E8A-4147-A177-3AD203B41FA5}">
                      <a16:colId xmlns:a16="http://schemas.microsoft.com/office/drawing/2014/main" val="152153853"/>
                    </a:ext>
                  </a:extLst>
                </a:gridCol>
                <a:gridCol w="208280">
                  <a:extLst>
                    <a:ext uri="{9D8B030D-6E8A-4147-A177-3AD203B41FA5}">
                      <a16:colId xmlns:a16="http://schemas.microsoft.com/office/drawing/2014/main" val="3373856982"/>
                    </a:ext>
                  </a:extLst>
                </a:gridCol>
                <a:gridCol w="208280">
                  <a:extLst>
                    <a:ext uri="{9D8B030D-6E8A-4147-A177-3AD203B41FA5}">
                      <a16:colId xmlns:a16="http://schemas.microsoft.com/office/drawing/2014/main" val="3598061020"/>
                    </a:ext>
                  </a:extLst>
                </a:gridCol>
                <a:gridCol w="208280">
                  <a:extLst>
                    <a:ext uri="{9D8B030D-6E8A-4147-A177-3AD203B41FA5}">
                      <a16:colId xmlns:a16="http://schemas.microsoft.com/office/drawing/2014/main" val="2591441788"/>
                    </a:ext>
                  </a:extLst>
                </a:gridCol>
                <a:gridCol w="208280">
                  <a:extLst>
                    <a:ext uri="{9D8B030D-6E8A-4147-A177-3AD203B41FA5}">
                      <a16:colId xmlns:a16="http://schemas.microsoft.com/office/drawing/2014/main" val="3282413694"/>
                    </a:ext>
                  </a:extLst>
                </a:gridCol>
                <a:gridCol w="246888">
                  <a:extLst>
                    <a:ext uri="{9D8B030D-6E8A-4147-A177-3AD203B41FA5}">
                      <a16:colId xmlns:a16="http://schemas.microsoft.com/office/drawing/2014/main" val="2211852008"/>
                    </a:ext>
                  </a:extLst>
                </a:gridCol>
                <a:gridCol w="246888">
                  <a:extLst>
                    <a:ext uri="{9D8B030D-6E8A-4147-A177-3AD203B41FA5}">
                      <a16:colId xmlns:a16="http://schemas.microsoft.com/office/drawing/2014/main" val="3453686994"/>
                    </a:ext>
                  </a:extLst>
                </a:gridCol>
                <a:gridCol w="246888">
                  <a:extLst>
                    <a:ext uri="{9D8B030D-6E8A-4147-A177-3AD203B41FA5}">
                      <a16:colId xmlns:a16="http://schemas.microsoft.com/office/drawing/2014/main" val="2860629544"/>
                    </a:ext>
                  </a:extLst>
                </a:gridCol>
                <a:gridCol w="208280">
                  <a:extLst>
                    <a:ext uri="{9D8B030D-6E8A-4147-A177-3AD203B41FA5}">
                      <a16:colId xmlns:a16="http://schemas.microsoft.com/office/drawing/2014/main" val="2622826624"/>
                    </a:ext>
                  </a:extLst>
                </a:gridCol>
                <a:gridCol w="246888">
                  <a:extLst>
                    <a:ext uri="{9D8B030D-6E8A-4147-A177-3AD203B41FA5}">
                      <a16:colId xmlns:a16="http://schemas.microsoft.com/office/drawing/2014/main" val="1163849103"/>
                    </a:ext>
                  </a:extLst>
                </a:gridCol>
                <a:gridCol w="246888">
                  <a:extLst>
                    <a:ext uri="{9D8B030D-6E8A-4147-A177-3AD203B41FA5}">
                      <a16:colId xmlns:a16="http://schemas.microsoft.com/office/drawing/2014/main" val="3271114320"/>
                    </a:ext>
                  </a:extLst>
                </a:gridCol>
                <a:gridCol w="246888">
                  <a:extLst>
                    <a:ext uri="{9D8B030D-6E8A-4147-A177-3AD203B41FA5}">
                      <a16:colId xmlns:a16="http://schemas.microsoft.com/office/drawing/2014/main" val="3687275136"/>
                    </a:ext>
                  </a:extLst>
                </a:gridCol>
                <a:gridCol w="208280">
                  <a:extLst>
                    <a:ext uri="{9D8B030D-6E8A-4147-A177-3AD203B41FA5}">
                      <a16:colId xmlns:a16="http://schemas.microsoft.com/office/drawing/2014/main" val="3437873108"/>
                    </a:ext>
                  </a:extLst>
                </a:gridCol>
                <a:gridCol w="246888">
                  <a:extLst>
                    <a:ext uri="{9D8B030D-6E8A-4147-A177-3AD203B41FA5}">
                      <a16:colId xmlns:a16="http://schemas.microsoft.com/office/drawing/2014/main" val="945054404"/>
                    </a:ext>
                  </a:extLst>
                </a:gridCol>
                <a:gridCol w="246888">
                  <a:extLst>
                    <a:ext uri="{9D8B030D-6E8A-4147-A177-3AD203B41FA5}">
                      <a16:colId xmlns:a16="http://schemas.microsoft.com/office/drawing/2014/main" val="1962355185"/>
                    </a:ext>
                  </a:extLst>
                </a:gridCol>
                <a:gridCol w="208280">
                  <a:extLst>
                    <a:ext uri="{9D8B030D-6E8A-4147-A177-3AD203B41FA5}">
                      <a16:colId xmlns:a16="http://schemas.microsoft.com/office/drawing/2014/main" val="4049664422"/>
                    </a:ext>
                  </a:extLst>
                </a:gridCol>
                <a:gridCol w="208280">
                  <a:extLst>
                    <a:ext uri="{9D8B030D-6E8A-4147-A177-3AD203B41FA5}">
                      <a16:colId xmlns:a16="http://schemas.microsoft.com/office/drawing/2014/main" val="334253903"/>
                    </a:ext>
                  </a:extLst>
                </a:gridCol>
                <a:gridCol w="208280">
                  <a:extLst>
                    <a:ext uri="{9D8B030D-6E8A-4147-A177-3AD203B41FA5}">
                      <a16:colId xmlns:a16="http://schemas.microsoft.com/office/drawing/2014/main" val="1475326484"/>
                    </a:ext>
                  </a:extLst>
                </a:gridCol>
                <a:gridCol w="246888">
                  <a:extLst>
                    <a:ext uri="{9D8B030D-6E8A-4147-A177-3AD203B41FA5}">
                      <a16:colId xmlns:a16="http://schemas.microsoft.com/office/drawing/2014/main" val="4161462726"/>
                    </a:ext>
                  </a:extLst>
                </a:gridCol>
                <a:gridCol w="208280">
                  <a:extLst>
                    <a:ext uri="{9D8B030D-6E8A-4147-A177-3AD203B41FA5}">
                      <a16:colId xmlns:a16="http://schemas.microsoft.com/office/drawing/2014/main" val="2007438450"/>
                    </a:ext>
                  </a:extLst>
                </a:gridCol>
                <a:gridCol w="208280">
                  <a:extLst>
                    <a:ext uri="{9D8B030D-6E8A-4147-A177-3AD203B41FA5}">
                      <a16:colId xmlns:a16="http://schemas.microsoft.com/office/drawing/2014/main" val="10865829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7554666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- 2018-11-21 12:00:01 </a:t>
                      </a:r>
                      <a:r>
                        <a:rPr kumimoji="0" lang="en-US" sz="1000" b="0" i="0" u="none" strike="noStrike" kern="1200" cap="none" spc="0" normalizeH="0" baseline="0" noProof="0">
                          <a:ln>
                            <a:noFill/>
                          </a:ln>
                          <a:solidFill>
                            <a:prstClr val="black"/>
                          </a:solidFill>
                          <a:effectLst/>
                          <a:uLnTx/>
                          <a:uFillTx/>
                          <a:latin typeface="+mn-lt"/>
                          <a:ea typeface="+mn-ea"/>
                          <a:cs typeface="+mn-cs"/>
                        </a:rPr>
                        <a:t> 
 Now is the best time to start a healthy habit. Iwasan ang paninigarilyo at ang ibat ibang polusyon sa hangin upang malayo sa pahamak ng Chronic Obstructive Pulmonary Disease.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https://scontent.xx.fbcdn.net/v/t1.0-9/p720x720/46512139_2168316676524561_5249917896619982848_o.jpg?_nc_cat=111&amp;_nc_ht=scontent.xx&amp;oh=6debbd1cb556da9e99f1ca4a46caca8d&amp;oe=5CB23192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216786377"/>
                  </a:ext>
                </a:extLst>
              </a:tr>
            </a:tbl>
          </a:graphicData>
        </a:graphic>
      </p:graphicFrame>
      <p:sp>
        <p:nvSpPr>
          <p:cNvPr id="4" name="Text Placeholder 3">
            <a:extLst>
              <a:ext uri="{FF2B5EF4-FFF2-40B4-BE49-F238E27FC236}">
                <a16:creationId xmlns:a16="http://schemas.microsoft.com/office/drawing/2014/main" id="{EC266D05-2703-48F5-A9AC-6989330EE8B9}"/>
              </a:ext>
            </a:extLst>
          </p:cNvPr>
          <p:cNvSpPr>
            <a:spLocks noGrp="1"/>
          </p:cNvSpPr>
          <p:nvPr>
            <p:ph type="body" sz="quarter" idx="14"/>
          </p:nvPr>
        </p:nvSpPr>
        <p:spPr/>
        <p:txBody>
          <a:bodyPr/>
          <a:lstStyle/>
          <a:p>
            <a:r>
              <a:rPr lang="en-US"/>
              <a:t>01/01/2018 - 11/29/2018</a:t>
            </a:r>
          </a:p>
        </p:txBody>
      </p:sp>
    </p:spTree>
    <p:extLst>
      <p:ext uri="{BB962C8B-B14F-4D97-AF65-F5344CB8AC3E}">
        <p14:creationId xmlns:p14="http://schemas.microsoft.com/office/powerpoint/2010/main" val="353623133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38F571-1025-477A-9EF4-FF34E3145B8D}"/>
              </a:ext>
            </a:extLst>
          </p:cNvPr>
          <p:cNvSpPr>
            <a:spLocks noGrp="1"/>
          </p:cNvSpPr>
          <p:nvPr>
            <p:ph type="title"/>
          </p:nvPr>
        </p:nvSpPr>
        <p:spPr/>
        <p:txBody>
          <a:bodyPr/>
          <a:lstStyle/>
          <a:p>
            <a:r>
              <a:rPr lang="en-US"/>
              <a:t>Facebook Own Posts Table | TGP The Generics Pharmacy - 4 of 26</a:t>
            </a:r>
          </a:p>
        </p:txBody>
      </p:sp>
      <p:graphicFrame>
        <p:nvGraphicFramePr>
          <p:cNvPr id="5" name="Table Placeholder 4">
            <a:extLst>
              <a:ext uri="{FF2B5EF4-FFF2-40B4-BE49-F238E27FC236}">
                <a16:creationId xmlns:a16="http://schemas.microsoft.com/office/drawing/2014/main" id="{C4E9974B-2D10-4DF2-BFA1-C1C7574D7C83}"/>
              </a:ext>
            </a:extLst>
          </p:cNvPr>
          <p:cNvGraphicFramePr>
            <a:graphicFrameLocks noGrp="1"/>
          </p:cNvGraphicFramePr>
          <p:nvPr>
            <p:ph type="tbl" sz="quarter" idx="13"/>
            <p:extLst>
              <p:ext uri="{D42A27DB-BD31-4B8C-83A1-F6EECF244321}">
                <p14:modId xmlns:p14="http://schemas.microsoft.com/office/powerpoint/2010/main" val="23107731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4">
                  <a:extLst>
                    <a:ext uri="{9D8B030D-6E8A-4147-A177-3AD203B41FA5}">
                      <a16:colId xmlns:a16="http://schemas.microsoft.com/office/drawing/2014/main" val="2213136284"/>
                    </a:ext>
                  </a:extLst>
                </a:gridCol>
                <a:gridCol w="822959">
                  <a:extLst>
                    <a:ext uri="{9D8B030D-6E8A-4147-A177-3AD203B41FA5}">
                      <a16:colId xmlns:a16="http://schemas.microsoft.com/office/drawing/2014/main" val="3226709999"/>
                    </a:ext>
                  </a:extLst>
                </a:gridCol>
                <a:gridCol w="246888">
                  <a:extLst>
                    <a:ext uri="{9D8B030D-6E8A-4147-A177-3AD203B41FA5}">
                      <a16:colId xmlns:a16="http://schemas.microsoft.com/office/drawing/2014/main" val="1726712240"/>
                    </a:ext>
                  </a:extLst>
                </a:gridCol>
                <a:gridCol w="246888">
                  <a:extLst>
                    <a:ext uri="{9D8B030D-6E8A-4147-A177-3AD203B41FA5}">
                      <a16:colId xmlns:a16="http://schemas.microsoft.com/office/drawing/2014/main" val="1931696988"/>
                    </a:ext>
                  </a:extLst>
                </a:gridCol>
                <a:gridCol w="246888">
                  <a:extLst>
                    <a:ext uri="{9D8B030D-6E8A-4147-A177-3AD203B41FA5}">
                      <a16:colId xmlns:a16="http://schemas.microsoft.com/office/drawing/2014/main" val="3212588956"/>
                    </a:ext>
                  </a:extLst>
                </a:gridCol>
                <a:gridCol w="208280">
                  <a:extLst>
                    <a:ext uri="{9D8B030D-6E8A-4147-A177-3AD203B41FA5}">
                      <a16:colId xmlns:a16="http://schemas.microsoft.com/office/drawing/2014/main" val="2092767297"/>
                    </a:ext>
                  </a:extLst>
                </a:gridCol>
                <a:gridCol w="208280">
                  <a:extLst>
                    <a:ext uri="{9D8B030D-6E8A-4147-A177-3AD203B41FA5}">
                      <a16:colId xmlns:a16="http://schemas.microsoft.com/office/drawing/2014/main" val="438462364"/>
                    </a:ext>
                  </a:extLst>
                </a:gridCol>
                <a:gridCol w="208280">
                  <a:extLst>
                    <a:ext uri="{9D8B030D-6E8A-4147-A177-3AD203B41FA5}">
                      <a16:colId xmlns:a16="http://schemas.microsoft.com/office/drawing/2014/main" val="1084274740"/>
                    </a:ext>
                  </a:extLst>
                </a:gridCol>
                <a:gridCol w="208280">
                  <a:extLst>
                    <a:ext uri="{9D8B030D-6E8A-4147-A177-3AD203B41FA5}">
                      <a16:colId xmlns:a16="http://schemas.microsoft.com/office/drawing/2014/main" val="4049125115"/>
                    </a:ext>
                  </a:extLst>
                </a:gridCol>
                <a:gridCol w="208280">
                  <a:extLst>
                    <a:ext uri="{9D8B030D-6E8A-4147-A177-3AD203B41FA5}">
                      <a16:colId xmlns:a16="http://schemas.microsoft.com/office/drawing/2014/main" val="4024043295"/>
                    </a:ext>
                  </a:extLst>
                </a:gridCol>
                <a:gridCol w="208280">
                  <a:extLst>
                    <a:ext uri="{9D8B030D-6E8A-4147-A177-3AD203B41FA5}">
                      <a16:colId xmlns:a16="http://schemas.microsoft.com/office/drawing/2014/main" val="2308948466"/>
                    </a:ext>
                  </a:extLst>
                </a:gridCol>
                <a:gridCol w="208280">
                  <a:extLst>
                    <a:ext uri="{9D8B030D-6E8A-4147-A177-3AD203B41FA5}">
                      <a16:colId xmlns:a16="http://schemas.microsoft.com/office/drawing/2014/main" val="846382999"/>
                    </a:ext>
                  </a:extLst>
                </a:gridCol>
                <a:gridCol w="246888">
                  <a:extLst>
                    <a:ext uri="{9D8B030D-6E8A-4147-A177-3AD203B41FA5}">
                      <a16:colId xmlns:a16="http://schemas.microsoft.com/office/drawing/2014/main" val="1053141422"/>
                    </a:ext>
                  </a:extLst>
                </a:gridCol>
                <a:gridCol w="246888">
                  <a:extLst>
                    <a:ext uri="{9D8B030D-6E8A-4147-A177-3AD203B41FA5}">
                      <a16:colId xmlns:a16="http://schemas.microsoft.com/office/drawing/2014/main" val="461110430"/>
                    </a:ext>
                  </a:extLst>
                </a:gridCol>
                <a:gridCol w="246888">
                  <a:extLst>
                    <a:ext uri="{9D8B030D-6E8A-4147-A177-3AD203B41FA5}">
                      <a16:colId xmlns:a16="http://schemas.microsoft.com/office/drawing/2014/main" val="3260906026"/>
                    </a:ext>
                  </a:extLst>
                </a:gridCol>
                <a:gridCol w="208280">
                  <a:extLst>
                    <a:ext uri="{9D8B030D-6E8A-4147-A177-3AD203B41FA5}">
                      <a16:colId xmlns:a16="http://schemas.microsoft.com/office/drawing/2014/main" val="344650353"/>
                    </a:ext>
                  </a:extLst>
                </a:gridCol>
                <a:gridCol w="246888">
                  <a:extLst>
                    <a:ext uri="{9D8B030D-6E8A-4147-A177-3AD203B41FA5}">
                      <a16:colId xmlns:a16="http://schemas.microsoft.com/office/drawing/2014/main" val="3225641830"/>
                    </a:ext>
                  </a:extLst>
                </a:gridCol>
                <a:gridCol w="246888">
                  <a:extLst>
                    <a:ext uri="{9D8B030D-6E8A-4147-A177-3AD203B41FA5}">
                      <a16:colId xmlns:a16="http://schemas.microsoft.com/office/drawing/2014/main" val="1091415888"/>
                    </a:ext>
                  </a:extLst>
                </a:gridCol>
                <a:gridCol w="246888">
                  <a:extLst>
                    <a:ext uri="{9D8B030D-6E8A-4147-A177-3AD203B41FA5}">
                      <a16:colId xmlns:a16="http://schemas.microsoft.com/office/drawing/2014/main" val="2695542662"/>
                    </a:ext>
                  </a:extLst>
                </a:gridCol>
                <a:gridCol w="208280">
                  <a:extLst>
                    <a:ext uri="{9D8B030D-6E8A-4147-A177-3AD203B41FA5}">
                      <a16:colId xmlns:a16="http://schemas.microsoft.com/office/drawing/2014/main" val="1268610543"/>
                    </a:ext>
                  </a:extLst>
                </a:gridCol>
                <a:gridCol w="246888">
                  <a:extLst>
                    <a:ext uri="{9D8B030D-6E8A-4147-A177-3AD203B41FA5}">
                      <a16:colId xmlns:a16="http://schemas.microsoft.com/office/drawing/2014/main" val="485186659"/>
                    </a:ext>
                  </a:extLst>
                </a:gridCol>
                <a:gridCol w="246888">
                  <a:extLst>
                    <a:ext uri="{9D8B030D-6E8A-4147-A177-3AD203B41FA5}">
                      <a16:colId xmlns:a16="http://schemas.microsoft.com/office/drawing/2014/main" val="3219424109"/>
                    </a:ext>
                  </a:extLst>
                </a:gridCol>
                <a:gridCol w="208280">
                  <a:extLst>
                    <a:ext uri="{9D8B030D-6E8A-4147-A177-3AD203B41FA5}">
                      <a16:colId xmlns:a16="http://schemas.microsoft.com/office/drawing/2014/main" val="3607651748"/>
                    </a:ext>
                  </a:extLst>
                </a:gridCol>
                <a:gridCol w="208280">
                  <a:extLst>
                    <a:ext uri="{9D8B030D-6E8A-4147-A177-3AD203B41FA5}">
                      <a16:colId xmlns:a16="http://schemas.microsoft.com/office/drawing/2014/main" val="145474147"/>
                    </a:ext>
                  </a:extLst>
                </a:gridCol>
                <a:gridCol w="208280">
                  <a:extLst>
                    <a:ext uri="{9D8B030D-6E8A-4147-A177-3AD203B41FA5}">
                      <a16:colId xmlns:a16="http://schemas.microsoft.com/office/drawing/2014/main" val="2177349958"/>
                    </a:ext>
                  </a:extLst>
                </a:gridCol>
                <a:gridCol w="246888">
                  <a:extLst>
                    <a:ext uri="{9D8B030D-6E8A-4147-A177-3AD203B41FA5}">
                      <a16:colId xmlns:a16="http://schemas.microsoft.com/office/drawing/2014/main" val="3639601019"/>
                    </a:ext>
                  </a:extLst>
                </a:gridCol>
                <a:gridCol w="208280">
                  <a:extLst>
                    <a:ext uri="{9D8B030D-6E8A-4147-A177-3AD203B41FA5}">
                      <a16:colId xmlns:a16="http://schemas.microsoft.com/office/drawing/2014/main" val="3408718672"/>
                    </a:ext>
                  </a:extLst>
                </a:gridCol>
                <a:gridCol w="208280">
                  <a:extLst>
                    <a:ext uri="{9D8B030D-6E8A-4147-A177-3AD203B41FA5}">
                      <a16:colId xmlns:a16="http://schemas.microsoft.com/office/drawing/2014/main" val="7361879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1731206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- 2018-11-16 13:08:06 </a:t>
                      </a:r>
                      <a:r>
                        <a:rPr kumimoji="0" lang="en-US" sz="1000" b="0" i="0" u="none" strike="noStrike" kern="1200" cap="none" spc="0" normalizeH="0" baseline="0" noProof="0">
                          <a:ln>
                            <a:noFill/>
                          </a:ln>
                          <a:solidFill>
                            <a:prstClr val="black"/>
                          </a:solidFill>
                          <a:effectLst/>
                          <a:uLnTx/>
                          <a:uFillTx/>
                          <a:latin typeface="+mn-lt"/>
                          <a:ea typeface="+mn-ea"/>
                          <a:cs typeface="+mn-cs"/>
                        </a:rPr>
                        <a:t> 
 The more you know about Diabetes, the less it can harm your love ones.
Isang paalala mula sa TGP The Generics Pharmacy.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https://scontent.xx.fbcdn.net/v/t1.0-9/p720x720/46315061_2161965010493061_6052439330515845120_o.jpg?_nc_cat=103&amp;_nc_ht=scontent.xx&amp;oh=b898aacaff784d3bbdf04f425658784a&amp;oe=5CABEAA6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3.0127 %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978123473"/>
                  </a:ext>
                </a:extLst>
              </a:tr>
            </a:tbl>
          </a:graphicData>
        </a:graphic>
      </p:graphicFrame>
      <p:sp>
        <p:nvSpPr>
          <p:cNvPr id="4" name="Text Placeholder 3">
            <a:extLst>
              <a:ext uri="{FF2B5EF4-FFF2-40B4-BE49-F238E27FC236}">
                <a16:creationId xmlns:a16="http://schemas.microsoft.com/office/drawing/2014/main" id="{8EE05E47-F67D-4968-805C-FCB599A95255}"/>
              </a:ext>
            </a:extLst>
          </p:cNvPr>
          <p:cNvSpPr>
            <a:spLocks noGrp="1"/>
          </p:cNvSpPr>
          <p:nvPr>
            <p:ph type="body" sz="quarter" idx="14"/>
          </p:nvPr>
        </p:nvSpPr>
        <p:spPr/>
        <p:txBody>
          <a:bodyPr/>
          <a:lstStyle/>
          <a:p>
            <a:r>
              <a:rPr lang="en-US"/>
              <a:t>01/01/2018 - 11/29/2018</a:t>
            </a:r>
          </a:p>
        </p:txBody>
      </p:sp>
    </p:spTree>
    <p:extLst>
      <p:ext uri="{BB962C8B-B14F-4D97-AF65-F5344CB8AC3E}">
        <p14:creationId xmlns:p14="http://schemas.microsoft.com/office/powerpoint/2010/main" val="263349771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64FAD5-6DAE-418A-9E55-4301FD0AF678}"/>
              </a:ext>
            </a:extLst>
          </p:cNvPr>
          <p:cNvSpPr>
            <a:spLocks noGrp="1"/>
          </p:cNvSpPr>
          <p:nvPr>
            <p:ph type="title"/>
          </p:nvPr>
        </p:nvSpPr>
        <p:spPr/>
        <p:txBody>
          <a:bodyPr/>
          <a:lstStyle/>
          <a:p>
            <a:r>
              <a:rPr lang="en-US"/>
              <a:t>Facebook Own Posts Table | TGP The Generics Pharmacy - 5 of 26</a:t>
            </a:r>
          </a:p>
        </p:txBody>
      </p:sp>
      <p:graphicFrame>
        <p:nvGraphicFramePr>
          <p:cNvPr id="5" name="Table Placeholder 4">
            <a:extLst>
              <a:ext uri="{FF2B5EF4-FFF2-40B4-BE49-F238E27FC236}">
                <a16:creationId xmlns:a16="http://schemas.microsoft.com/office/drawing/2014/main" id="{18E3BBDE-F413-4341-B968-316490719959}"/>
              </a:ext>
            </a:extLst>
          </p:cNvPr>
          <p:cNvGraphicFramePr>
            <a:graphicFrameLocks noGrp="1"/>
          </p:cNvGraphicFramePr>
          <p:nvPr>
            <p:ph type="tbl" sz="quarter" idx="13"/>
            <p:extLst>
              <p:ext uri="{D42A27DB-BD31-4B8C-83A1-F6EECF244321}">
                <p14:modId xmlns:p14="http://schemas.microsoft.com/office/powerpoint/2010/main" val="27152243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4">
                  <a:extLst>
                    <a:ext uri="{9D8B030D-6E8A-4147-A177-3AD203B41FA5}">
                      <a16:colId xmlns:a16="http://schemas.microsoft.com/office/drawing/2014/main" val="3250906217"/>
                    </a:ext>
                  </a:extLst>
                </a:gridCol>
                <a:gridCol w="822959">
                  <a:extLst>
                    <a:ext uri="{9D8B030D-6E8A-4147-A177-3AD203B41FA5}">
                      <a16:colId xmlns:a16="http://schemas.microsoft.com/office/drawing/2014/main" val="3912224365"/>
                    </a:ext>
                  </a:extLst>
                </a:gridCol>
                <a:gridCol w="246888">
                  <a:extLst>
                    <a:ext uri="{9D8B030D-6E8A-4147-A177-3AD203B41FA5}">
                      <a16:colId xmlns:a16="http://schemas.microsoft.com/office/drawing/2014/main" val="855462360"/>
                    </a:ext>
                  </a:extLst>
                </a:gridCol>
                <a:gridCol w="246888">
                  <a:extLst>
                    <a:ext uri="{9D8B030D-6E8A-4147-A177-3AD203B41FA5}">
                      <a16:colId xmlns:a16="http://schemas.microsoft.com/office/drawing/2014/main" val="2494967809"/>
                    </a:ext>
                  </a:extLst>
                </a:gridCol>
                <a:gridCol w="246888">
                  <a:extLst>
                    <a:ext uri="{9D8B030D-6E8A-4147-A177-3AD203B41FA5}">
                      <a16:colId xmlns:a16="http://schemas.microsoft.com/office/drawing/2014/main" val="445092154"/>
                    </a:ext>
                  </a:extLst>
                </a:gridCol>
                <a:gridCol w="208280">
                  <a:extLst>
                    <a:ext uri="{9D8B030D-6E8A-4147-A177-3AD203B41FA5}">
                      <a16:colId xmlns:a16="http://schemas.microsoft.com/office/drawing/2014/main" val="1681262827"/>
                    </a:ext>
                  </a:extLst>
                </a:gridCol>
                <a:gridCol w="208280">
                  <a:extLst>
                    <a:ext uri="{9D8B030D-6E8A-4147-A177-3AD203B41FA5}">
                      <a16:colId xmlns:a16="http://schemas.microsoft.com/office/drawing/2014/main" val="1121955509"/>
                    </a:ext>
                  </a:extLst>
                </a:gridCol>
                <a:gridCol w="208280">
                  <a:extLst>
                    <a:ext uri="{9D8B030D-6E8A-4147-A177-3AD203B41FA5}">
                      <a16:colId xmlns:a16="http://schemas.microsoft.com/office/drawing/2014/main" val="1606202107"/>
                    </a:ext>
                  </a:extLst>
                </a:gridCol>
                <a:gridCol w="208280">
                  <a:extLst>
                    <a:ext uri="{9D8B030D-6E8A-4147-A177-3AD203B41FA5}">
                      <a16:colId xmlns:a16="http://schemas.microsoft.com/office/drawing/2014/main" val="1680840273"/>
                    </a:ext>
                  </a:extLst>
                </a:gridCol>
                <a:gridCol w="208280">
                  <a:extLst>
                    <a:ext uri="{9D8B030D-6E8A-4147-A177-3AD203B41FA5}">
                      <a16:colId xmlns:a16="http://schemas.microsoft.com/office/drawing/2014/main" val="3800390683"/>
                    </a:ext>
                  </a:extLst>
                </a:gridCol>
                <a:gridCol w="208280">
                  <a:extLst>
                    <a:ext uri="{9D8B030D-6E8A-4147-A177-3AD203B41FA5}">
                      <a16:colId xmlns:a16="http://schemas.microsoft.com/office/drawing/2014/main" val="3386950695"/>
                    </a:ext>
                  </a:extLst>
                </a:gridCol>
                <a:gridCol w="208280">
                  <a:extLst>
                    <a:ext uri="{9D8B030D-6E8A-4147-A177-3AD203B41FA5}">
                      <a16:colId xmlns:a16="http://schemas.microsoft.com/office/drawing/2014/main" val="3318700273"/>
                    </a:ext>
                  </a:extLst>
                </a:gridCol>
                <a:gridCol w="246888">
                  <a:extLst>
                    <a:ext uri="{9D8B030D-6E8A-4147-A177-3AD203B41FA5}">
                      <a16:colId xmlns:a16="http://schemas.microsoft.com/office/drawing/2014/main" val="4275467410"/>
                    </a:ext>
                  </a:extLst>
                </a:gridCol>
                <a:gridCol w="246888">
                  <a:extLst>
                    <a:ext uri="{9D8B030D-6E8A-4147-A177-3AD203B41FA5}">
                      <a16:colId xmlns:a16="http://schemas.microsoft.com/office/drawing/2014/main" val="3498587071"/>
                    </a:ext>
                  </a:extLst>
                </a:gridCol>
                <a:gridCol w="246888">
                  <a:extLst>
                    <a:ext uri="{9D8B030D-6E8A-4147-A177-3AD203B41FA5}">
                      <a16:colId xmlns:a16="http://schemas.microsoft.com/office/drawing/2014/main" val="3311774493"/>
                    </a:ext>
                  </a:extLst>
                </a:gridCol>
                <a:gridCol w="208280">
                  <a:extLst>
                    <a:ext uri="{9D8B030D-6E8A-4147-A177-3AD203B41FA5}">
                      <a16:colId xmlns:a16="http://schemas.microsoft.com/office/drawing/2014/main" val="880443408"/>
                    </a:ext>
                  </a:extLst>
                </a:gridCol>
                <a:gridCol w="246888">
                  <a:extLst>
                    <a:ext uri="{9D8B030D-6E8A-4147-A177-3AD203B41FA5}">
                      <a16:colId xmlns:a16="http://schemas.microsoft.com/office/drawing/2014/main" val="3630376761"/>
                    </a:ext>
                  </a:extLst>
                </a:gridCol>
                <a:gridCol w="246888">
                  <a:extLst>
                    <a:ext uri="{9D8B030D-6E8A-4147-A177-3AD203B41FA5}">
                      <a16:colId xmlns:a16="http://schemas.microsoft.com/office/drawing/2014/main" val="4210371835"/>
                    </a:ext>
                  </a:extLst>
                </a:gridCol>
                <a:gridCol w="246888">
                  <a:extLst>
                    <a:ext uri="{9D8B030D-6E8A-4147-A177-3AD203B41FA5}">
                      <a16:colId xmlns:a16="http://schemas.microsoft.com/office/drawing/2014/main" val="2203171196"/>
                    </a:ext>
                  </a:extLst>
                </a:gridCol>
                <a:gridCol w="208280">
                  <a:extLst>
                    <a:ext uri="{9D8B030D-6E8A-4147-A177-3AD203B41FA5}">
                      <a16:colId xmlns:a16="http://schemas.microsoft.com/office/drawing/2014/main" val="308328053"/>
                    </a:ext>
                  </a:extLst>
                </a:gridCol>
                <a:gridCol w="246888">
                  <a:extLst>
                    <a:ext uri="{9D8B030D-6E8A-4147-A177-3AD203B41FA5}">
                      <a16:colId xmlns:a16="http://schemas.microsoft.com/office/drawing/2014/main" val="187583791"/>
                    </a:ext>
                  </a:extLst>
                </a:gridCol>
                <a:gridCol w="246888">
                  <a:extLst>
                    <a:ext uri="{9D8B030D-6E8A-4147-A177-3AD203B41FA5}">
                      <a16:colId xmlns:a16="http://schemas.microsoft.com/office/drawing/2014/main" val="490466229"/>
                    </a:ext>
                  </a:extLst>
                </a:gridCol>
                <a:gridCol w="208280">
                  <a:extLst>
                    <a:ext uri="{9D8B030D-6E8A-4147-A177-3AD203B41FA5}">
                      <a16:colId xmlns:a16="http://schemas.microsoft.com/office/drawing/2014/main" val="3178471487"/>
                    </a:ext>
                  </a:extLst>
                </a:gridCol>
                <a:gridCol w="208280">
                  <a:extLst>
                    <a:ext uri="{9D8B030D-6E8A-4147-A177-3AD203B41FA5}">
                      <a16:colId xmlns:a16="http://schemas.microsoft.com/office/drawing/2014/main" val="2916393743"/>
                    </a:ext>
                  </a:extLst>
                </a:gridCol>
                <a:gridCol w="208280">
                  <a:extLst>
                    <a:ext uri="{9D8B030D-6E8A-4147-A177-3AD203B41FA5}">
                      <a16:colId xmlns:a16="http://schemas.microsoft.com/office/drawing/2014/main" val="118284885"/>
                    </a:ext>
                  </a:extLst>
                </a:gridCol>
                <a:gridCol w="246888">
                  <a:extLst>
                    <a:ext uri="{9D8B030D-6E8A-4147-A177-3AD203B41FA5}">
                      <a16:colId xmlns:a16="http://schemas.microsoft.com/office/drawing/2014/main" val="1986346156"/>
                    </a:ext>
                  </a:extLst>
                </a:gridCol>
                <a:gridCol w="208280">
                  <a:extLst>
                    <a:ext uri="{9D8B030D-6E8A-4147-A177-3AD203B41FA5}">
                      <a16:colId xmlns:a16="http://schemas.microsoft.com/office/drawing/2014/main" val="1539343892"/>
                    </a:ext>
                  </a:extLst>
                </a:gridCol>
                <a:gridCol w="208280">
                  <a:extLst>
                    <a:ext uri="{9D8B030D-6E8A-4147-A177-3AD203B41FA5}">
                      <a16:colId xmlns:a16="http://schemas.microsoft.com/office/drawing/2014/main" val="14000100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42207005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- 2018-11-16 13:04:06 </a:t>
                      </a:r>
                      <a:r>
                        <a:rPr kumimoji="0" lang="en-US" sz="1000" b="0" i="0" u="none" strike="noStrike" kern="1200" cap="none" spc="0" normalizeH="0" baseline="0" noProof="0">
                          <a:ln>
                            <a:noFill/>
                          </a:ln>
                          <a:solidFill>
                            <a:prstClr val="black"/>
                          </a:solidFill>
                          <a:effectLst/>
                          <a:uLnTx/>
                          <a:uFillTx/>
                          <a:latin typeface="+mn-lt"/>
                          <a:ea typeface="+mn-ea"/>
                          <a:cs typeface="+mn-cs"/>
                        </a:rPr>
                        <a:t> 
 Suriin ang mga palatandaan upang malaman kung peke ang iyong nabiling gamot.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https://scontent.xx.fbcdn.net/v/t15.5256-10/p720x720/45712036_2280434302243762_338783588629610496_n.jpg?_nc_cat=102&amp;_nc_ht=scontent.xx&amp;oh=468507b74cb3aafc776f7ba4340a88f1&amp;oe=5C6656B8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4.4895 %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184986487"/>
                  </a:ext>
                </a:extLst>
              </a:tr>
            </a:tbl>
          </a:graphicData>
        </a:graphic>
      </p:graphicFrame>
      <p:sp>
        <p:nvSpPr>
          <p:cNvPr id="4" name="Text Placeholder 3">
            <a:extLst>
              <a:ext uri="{FF2B5EF4-FFF2-40B4-BE49-F238E27FC236}">
                <a16:creationId xmlns:a16="http://schemas.microsoft.com/office/drawing/2014/main" id="{79974591-D38E-4121-B1CE-F1661308B43A}"/>
              </a:ext>
            </a:extLst>
          </p:cNvPr>
          <p:cNvSpPr>
            <a:spLocks noGrp="1"/>
          </p:cNvSpPr>
          <p:nvPr>
            <p:ph type="body" sz="quarter" idx="14"/>
          </p:nvPr>
        </p:nvSpPr>
        <p:spPr/>
        <p:txBody>
          <a:bodyPr/>
          <a:lstStyle/>
          <a:p>
            <a:r>
              <a:rPr lang="en-US"/>
              <a:t>01/01/2018 - 11/29/2018</a:t>
            </a:r>
          </a:p>
        </p:txBody>
      </p:sp>
    </p:spTree>
    <p:extLst>
      <p:ext uri="{BB962C8B-B14F-4D97-AF65-F5344CB8AC3E}">
        <p14:creationId xmlns:p14="http://schemas.microsoft.com/office/powerpoint/2010/main" val="104599408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7989C0-A99E-44E4-8153-8D847316A62D}"/>
              </a:ext>
            </a:extLst>
          </p:cNvPr>
          <p:cNvSpPr>
            <a:spLocks noGrp="1"/>
          </p:cNvSpPr>
          <p:nvPr>
            <p:ph type="title"/>
          </p:nvPr>
        </p:nvSpPr>
        <p:spPr/>
        <p:txBody>
          <a:bodyPr/>
          <a:lstStyle/>
          <a:p>
            <a:r>
              <a:rPr lang="en-US"/>
              <a:t>Facebook Own Posts Table | TGP The Generics Pharmacy - 6 of 26</a:t>
            </a:r>
          </a:p>
        </p:txBody>
      </p:sp>
      <p:graphicFrame>
        <p:nvGraphicFramePr>
          <p:cNvPr id="5" name="Table Placeholder 4">
            <a:extLst>
              <a:ext uri="{FF2B5EF4-FFF2-40B4-BE49-F238E27FC236}">
                <a16:creationId xmlns:a16="http://schemas.microsoft.com/office/drawing/2014/main" id="{36A52118-EE15-4324-9396-18A24B6129B1}"/>
              </a:ext>
            </a:extLst>
          </p:cNvPr>
          <p:cNvGraphicFramePr>
            <a:graphicFrameLocks noGrp="1"/>
          </p:cNvGraphicFramePr>
          <p:nvPr>
            <p:ph type="tbl" sz="quarter" idx="13"/>
            <p:extLst>
              <p:ext uri="{D42A27DB-BD31-4B8C-83A1-F6EECF244321}">
                <p14:modId xmlns:p14="http://schemas.microsoft.com/office/powerpoint/2010/main" val="14210412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4">
                  <a:extLst>
                    <a:ext uri="{9D8B030D-6E8A-4147-A177-3AD203B41FA5}">
                      <a16:colId xmlns:a16="http://schemas.microsoft.com/office/drawing/2014/main" val="4142893139"/>
                    </a:ext>
                  </a:extLst>
                </a:gridCol>
                <a:gridCol w="822959">
                  <a:extLst>
                    <a:ext uri="{9D8B030D-6E8A-4147-A177-3AD203B41FA5}">
                      <a16:colId xmlns:a16="http://schemas.microsoft.com/office/drawing/2014/main" val="656515726"/>
                    </a:ext>
                  </a:extLst>
                </a:gridCol>
                <a:gridCol w="246888">
                  <a:extLst>
                    <a:ext uri="{9D8B030D-6E8A-4147-A177-3AD203B41FA5}">
                      <a16:colId xmlns:a16="http://schemas.microsoft.com/office/drawing/2014/main" val="1276071262"/>
                    </a:ext>
                  </a:extLst>
                </a:gridCol>
                <a:gridCol w="246888">
                  <a:extLst>
                    <a:ext uri="{9D8B030D-6E8A-4147-A177-3AD203B41FA5}">
                      <a16:colId xmlns:a16="http://schemas.microsoft.com/office/drawing/2014/main" val="3437156538"/>
                    </a:ext>
                  </a:extLst>
                </a:gridCol>
                <a:gridCol w="246888">
                  <a:extLst>
                    <a:ext uri="{9D8B030D-6E8A-4147-A177-3AD203B41FA5}">
                      <a16:colId xmlns:a16="http://schemas.microsoft.com/office/drawing/2014/main" val="2530193118"/>
                    </a:ext>
                  </a:extLst>
                </a:gridCol>
                <a:gridCol w="208280">
                  <a:extLst>
                    <a:ext uri="{9D8B030D-6E8A-4147-A177-3AD203B41FA5}">
                      <a16:colId xmlns:a16="http://schemas.microsoft.com/office/drawing/2014/main" val="2618909888"/>
                    </a:ext>
                  </a:extLst>
                </a:gridCol>
                <a:gridCol w="208280">
                  <a:extLst>
                    <a:ext uri="{9D8B030D-6E8A-4147-A177-3AD203B41FA5}">
                      <a16:colId xmlns:a16="http://schemas.microsoft.com/office/drawing/2014/main" val="1649469634"/>
                    </a:ext>
                  </a:extLst>
                </a:gridCol>
                <a:gridCol w="208280">
                  <a:extLst>
                    <a:ext uri="{9D8B030D-6E8A-4147-A177-3AD203B41FA5}">
                      <a16:colId xmlns:a16="http://schemas.microsoft.com/office/drawing/2014/main" val="1041600373"/>
                    </a:ext>
                  </a:extLst>
                </a:gridCol>
                <a:gridCol w="208280">
                  <a:extLst>
                    <a:ext uri="{9D8B030D-6E8A-4147-A177-3AD203B41FA5}">
                      <a16:colId xmlns:a16="http://schemas.microsoft.com/office/drawing/2014/main" val="4161863347"/>
                    </a:ext>
                  </a:extLst>
                </a:gridCol>
                <a:gridCol w="208280">
                  <a:extLst>
                    <a:ext uri="{9D8B030D-6E8A-4147-A177-3AD203B41FA5}">
                      <a16:colId xmlns:a16="http://schemas.microsoft.com/office/drawing/2014/main" val="3715988542"/>
                    </a:ext>
                  </a:extLst>
                </a:gridCol>
                <a:gridCol w="208280">
                  <a:extLst>
                    <a:ext uri="{9D8B030D-6E8A-4147-A177-3AD203B41FA5}">
                      <a16:colId xmlns:a16="http://schemas.microsoft.com/office/drawing/2014/main" val="3930137950"/>
                    </a:ext>
                  </a:extLst>
                </a:gridCol>
                <a:gridCol w="208280">
                  <a:extLst>
                    <a:ext uri="{9D8B030D-6E8A-4147-A177-3AD203B41FA5}">
                      <a16:colId xmlns:a16="http://schemas.microsoft.com/office/drawing/2014/main" val="4119788395"/>
                    </a:ext>
                  </a:extLst>
                </a:gridCol>
                <a:gridCol w="246888">
                  <a:extLst>
                    <a:ext uri="{9D8B030D-6E8A-4147-A177-3AD203B41FA5}">
                      <a16:colId xmlns:a16="http://schemas.microsoft.com/office/drawing/2014/main" val="3760234995"/>
                    </a:ext>
                  </a:extLst>
                </a:gridCol>
                <a:gridCol w="246888">
                  <a:extLst>
                    <a:ext uri="{9D8B030D-6E8A-4147-A177-3AD203B41FA5}">
                      <a16:colId xmlns:a16="http://schemas.microsoft.com/office/drawing/2014/main" val="939087226"/>
                    </a:ext>
                  </a:extLst>
                </a:gridCol>
                <a:gridCol w="246888">
                  <a:extLst>
                    <a:ext uri="{9D8B030D-6E8A-4147-A177-3AD203B41FA5}">
                      <a16:colId xmlns:a16="http://schemas.microsoft.com/office/drawing/2014/main" val="3301816497"/>
                    </a:ext>
                  </a:extLst>
                </a:gridCol>
                <a:gridCol w="208280">
                  <a:extLst>
                    <a:ext uri="{9D8B030D-6E8A-4147-A177-3AD203B41FA5}">
                      <a16:colId xmlns:a16="http://schemas.microsoft.com/office/drawing/2014/main" val="830182060"/>
                    </a:ext>
                  </a:extLst>
                </a:gridCol>
                <a:gridCol w="246888">
                  <a:extLst>
                    <a:ext uri="{9D8B030D-6E8A-4147-A177-3AD203B41FA5}">
                      <a16:colId xmlns:a16="http://schemas.microsoft.com/office/drawing/2014/main" val="3434090497"/>
                    </a:ext>
                  </a:extLst>
                </a:gridCol>
                <a:gridCol w="246888">
                  <a:extLst>
                    <a:ext uri="{9D8B030D-6E8A-4147-A177-3AD203B41FA5}">
                      <a16:colId xmlns:a16="http://schemas.microsoft.com/office/drawing/2014/main" val="3348527914"/>
                    </a:ext>
                  </a:extLst>
                </a:gridCol>
                <a:gridCol w="246888">
                  <a:extLst>
                    <a:ext uri="{9D8B030D-6E8A-4147-A177-3AD203B41FA5}">
                      <a16:colId xmlns:a16="http://schemas.microsoft.com/office/drawing/2014/main" val="1509658689"/>
                    </a:ext>
                  </a:extLst>
                </a:gridCol>
                <a:gridCol w="208280">
                  <a:extLst>
                    <a:ext uri="{9D8B030D-6E8A-4147-A177-3AD203B41FA5}">
                      <a16:colId xmlns:a16="http://schemas.microsoft.com/office/drawing/2014/main" val="1437084359"/>
                    </a:ext>
                  </a:extLst>
                </a:gridCol>
                <a:gridCol w="246888">
                  <a:extLst>
                    <a:ext uri="{9D8B030D-6E8A-4147-A177-3AD203B41FA5}">
                      <a16:colId xmlns:a16="http://schemas.microsoft.com/office/drawing/2014/main" val="1768943400"/>
                    </a:ext>
                  </a:extLst>
                </a:gridCol>
                <a:gridCol w="246888">
                  <a:extLst>
                    <a:ext uri="{9D8B030D-6E8A-4147-A177-3AD203B41FA5}">
                      <a16:colId xmlns:a16="http://schemas.microsoft.com/office/drawing/2014/main" val="3487088333"/>
                    </a:ext>
                  </a:extLst>
                </a:gridCol>
                <a:gridCol w="208280">
                  <a:extLst>
                    <a:ext uri="{9D8B030D-6E8A-4147-A177-3AD203B41FA5}">
                      <a16:colId xmlns:a16="http://schemas.microsoft.com/office/drawing/2014/main" val="1962325971"/>
                    </a:ext>
                  </a:extLst>
                </a:gridCol>
                <a:gridCol w="208280">
                  <a:extLst>
                    <a:ext uri="{9D8B030D-6E8A-4147-A177-3AD203B41FA5}">
                      <a16:colId xmlns:a16="http://schemas.microsoft.com/office/drawing/2014/main" val="4257686827"/>
                    </a:ext>
                  </a:extLst>
                </a:gridCol>
                <a:gridCol w="208280">
                  <a:extLst>
                    <a:ext uri="{9D8B030D-6E8A-4147-A177-3AD203B41FA5}">
                      <a16:colId xmlns:a16="http://schemas.microsoft.com/office/drawing/2014/main" val="684840765"/>
                    </a:ext>
                  </a:extLst>
                </a:gridCol>
                <a:gridCol w="246888">
                  <a:extLst>
                    <a:ext uri="{9D8B030D-6E8A-4147-A177-3AD203B41FA5}">
                      <a16:colId xmlns:a16="http://schemas.microsoft.com/office/drawing/2014/main" val="2552202645"/>
                    </a:ext>
                  </a:extLst>
                </a:gridCol>
                <a:gridCol w="208280">
                  <a:extLst>
                    <a:ext uri="{9D8B030D-6E8A-4147-A177-3AD203B41FA5}">
                      <a16:colId xmlns:a16="http://schemas.microsoft.com/office/drawing/2014/main" val="2799088961"/>
                    </a:ext>
                  </a:extLst>
                </a:gridCol>
                <a:gridCol w="208280">
                  <a:extLst>
                    <a:ext uri="{9D8B030D-6E8A-4147-A177-3AD203B41FA5}">
                      <a16:colId xmlns:a16="http://schemas.microsoft.com/office/drawing/2014/main" val="36750536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9656952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- 2018-11-14 00:00:00 </a:t>
                      </a:r>
                      <a:r>
                        <a:rPr kumimoji="0" lang="en-US" sz="1000" b="0" i="0" u="none" strike="noStrike" kern="1200" cap="none" spc="0" normalizeH="0" baseline="0" noProof="0">
                          <a:ln>
                            <a:noFill/>
                          </a:ln>
                          <a:solidFill>
                            <a:prstClr val="black"/>
                          </a:solidFill>
                          <a:effectLst/>
                          <a:uLnTx/>
                          <a:uFillTx/>
                          <a:latin typeface="+mn-lt"/>
                          <a:ea typeface="+mn-ea"/>
                          <a:cs typeface="+mn-cs"/>
                        </a:rPr>
                        <a:t> 
 The more you know about Diabetes, the less it can harm your love ones.
Isang paalala mula sa TGP The Generics Pharmacy.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https://scontent.xx.fbcdn.net/v/t1.0-9/p720x720/46315061_2161965010493061_6052439330515845120_o.jpg?_nc_cat=103&amp;_nc_ht=scontent.xx&amp;oh=b898aacaff784d3bbdf04f425658784a&amp;oe=5CABEAA6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3.0127 %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258687852"/>
                  </a:ext>
                </a:extLst>
              </a:tr>
            </a:tbl>
          </a:graphicData>
        </a:graphic>
      </p:graphicFrame>
      <p:sp>
        <p:nvSpPr>
          <p:cNvPr id="4" name="Text Placeholder 3">
            <a:extLst>
              <a:ext uri="{FF2B5EF4-FFF2-40B4-BE49-F238E27FC236}">
                <a16:creationId xmlns:a16="http://schemas.microsoft.com/office/drawing/2014/main" id="{E4A3A72B-E590-4390-9F07-533DF46C9C85}"/>
              </a:ext>
            </a:extLst>
          </p:cNvPr>
          <p:cNvSpPr>
            <a:spLocks noGrp="1"/>
          </p:cNvSpPr>
          <p:nvPr>
            <p:ph type="body" sz="quarter" idx="14"/>
          </p:nvPr>
        </p:nvSpPr>
        <p:spPr/>
        <p:txBody>
          <a:bodyPr/>
          <a:lstStyle/>
          <a:p>
            <a:r>
              <a:rPr lang="en-US"/>
              <a:t>01/01/2018 - 11/29/2018</a:t>
            </a:r>
          </a:p>
        </p:txBody>
      </p:sp>
    </p:spTree>
    <p:extLst>
      <p:ext uri="{BB962C8B-B14F-4D97-AF65-F5344CB8AC3E}">
        <p14:creationId xmlns:p14="http://schemas.microsoft.com/office/powerpoint/2010/main" val="293561625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50BF56-73C5-4804-9297-23C565DF142E}"/>
              </a:ext>
            </a:extLst>
          </p:cNvPr>
          <p:cNvSpPr>
            <a:spLocks noGrp="1"/>
          </p:cNvSpPr>
          <p:nvPr>
            <p:ph type="title"/>
          </p:nvPr>
        </p:nvSpPr>
        <p:spPr/>
        <p:txBody>
          <a:bodyPr/>
          <a:lstStyle/>
          <a:p>
            <a:r>
              <a:rPr lang="en-US"/>
              <a:t>Facebook Own Posts Table | TGP The Generics Pharmacy - 7 of 26</a:t>
            </a:r>
          </a:p>
        </p:txBody>
      </p:sp>
      <p:graphicFrame>
        <p:nvGraphicFramePr>
          <p:cNvPr id="5" name="Table Placeholder 4">
            <a:extLst>
              <a:ext uri="{FF2B5EF4-FFF2-40B4-BE49-F238E27FC236}">
                <a16:creationId xmlns:a16="http://schemas.microsoft.com/office/drawing/2014/main" id="{361E21DA-C0D4-4C8C-A810-112611F9EAEC}"/>
              </a:ext>
            </a:extLst>
          </p:cNvPr>
          <p:cNvGraphicFramePr>
            <a:graphicFrameLocks noGrp="1"/>
          </p:cNvGraphicFramePr>
          <p:nvPr>
            <p:ph type="tbl" sz="quarter" idx="13"/>
            <p:extLst>
              <p:ext uri="{D42A27DB-BD31-4B8C-83A1-F6EECF244321}">
                <p14:modId xmlns:p14="http://schemas.microsoft.com/office/powerpoint/2010/main" val="11601478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4">
                  <a:extLst>
                    <a:ext uri="{9D8B030D-6E8A-4147-A177-3AD203B41FA5}">
                      <a16:colId xmlns:a16="http://schemas.microsoft.com/office/drawing/2014/main" val="2199483985"/>
                    </a:ext>
                  </a:extLst>
                </a:gridCol>
                <a:gridCol w="822959">
                  <a:extLst>
                    <a:ext uri="{9D8B030D-6E8A-4147-A177-3AD203B41FA5}">
                      <a16:colId xmlns:a16="http://schemas.microsoft.com/office/drawing/2014/main" val="3867691905"/>
                    </a:ext>
                  </a:extLst>
                </a:gridCol>
                <a:gridCol w="246888">
                  <a:extLst>
                    <a:ext uri="{9D8B030D-6E8A-4147-A177-3AD203B41FA5}">
                      <a16:colId xmlns:a16="http://schemas.microsoft.com/office/drawing/2014/main" val="345481210"/>
                    </a:ext>
                  </a:extLst>
                </a:gridCol>
                <a:gridCol w="246888">
                  <a:extLst>
                    <a:ext uri="{9D8B030D-6E8A-4147-A177-3AD203B41FA5}">
                      <a16:colId xmlns:a16="http://schemas.microsoft.com/office/drawing/2014/main" val="80063432"/>
                    </a:ext>
                  </a:extLst>
                </a:gridCol>
                <a:gridCol w="246888">
                  <a:extLst>
                    <a:ext uri="{9D8B030D-6E8A-4147-A177-3AD203B41FA5}">
                      <a16:colId xmlns:a16="http://schemas.microsoft.com/office/drawing/2014/main" val="1096737518"/>
                    </a:ext>
                  </a:extLst>
                </a:gridCol>
                <a:gridCol w="208280">
                  <a:extLst>
                    <a:ext uri="{9D8B030D-6E8A-4147-A177-3AD203B41FA5}">
                      <a16:colId xmlns:a16="http://schemas.microsoft.com/office/drawing/2014/main" val="438459978"/>
                    </a:ext>
                  </a:extLst>
                </a:gridCol>
                <a:gridCol w="208280">
                  <a:extLst>
                    <a:ext uri="{9D8B030D-6E8A-4147-A177-3AD203B41FA5}">
                      <a16:colId xmlns:a16="http://schemas.microsoft.com/office/drawing/2014/main" val="693530532"/>
                    </a:ext>
                  </a:extLst>
                </a:gridCol>
                <a:gridCol w="208280">
                  <a:extLst>
                    <a:ext uri="{9D8B030D-6E8A-4147-A177-3AD203B41FA5}">
                      <a16:colId xmlns:a16="http://schemas.microsoft.com/office/drawing/2014/main" val="3238346353"/>
                    </a:ext>
                  </a:extLst>
                </a:gridCol>
                <a:gridCol w="208280">
                  <a:extLst>
                    <a:ext uri="{9D8B030D-6E8A-4147-A177-3AD203B41FA5}">
                      <a16:colId xmlns:a16="http://schemas.microsoft.com/office/drawing/2014/main" val="1062319877"/>
                    </a:ext>
                  </a:extLst>
                </a:gridCol>
                <a:gridCol w="208280">
                  <a:extLst>
                    <a:ext uri="{9D8B030D-6E8A-4147-A177-3AD203B41FA5}">
                      <a16:colId xmlns:a16="http://schemas.microsoft.com/office/drawing/2014/main" val="726194962"/>
                    </a:ext>
                  </a:extLst>
                </a:gridCol>
                <a:gridCol w="208280">
                  <a:extLst>
                    <a:ext uri="{9D8B030D-6E8A-4147-A177-3AD203B41FA5}">
                      <a16:colId xmlns:a16="http://schemas.microsoft.com/office/drawing/2014/main" val="3701092423"/>
                    </a:ext>
                  </a:extLst>
                </a:gridCol>
                <a:gridCol w="208280">
                  <a:extLst>
                    <a:ext uri="{9D8B030D-6E8A-4147-A177-3AD203B41FA5}">
                      <a16:colId xmlns:a16="http://schemas.microsoft.com/office/drawing/2014/main" val="801979864"/>
                    </a:ext>
                  </a:extLst>
                </a:gridCol>
                <a:gridCol w="246888">
                  <a:extLst>
                    <a:ext uri="{9D8B030D-6E8A-4147-A177-3AD203B41FA5}">
                      <a16:colId xmlns:a16="http://schemas.microsoft.com/office/drawing/2014/main" val="1055211765"/>
                    </a:ext>
                  </a:extLst>
                </a:gridCol>
                <a:gridCol w="246888">
                  <a:extLst>
                    <a:ext uri="{9D8B030D-6E8A-4147-A177-3AD203B41FA5}">
                      <a16:colId xmlns:a16="http://schemas.microsoft.com/office/drawing/2014/main" val="1301423432"/>
                    </a:ext>
                  </a:extLst>
                </a:gridCol>
                <a:gridCol w="246888">
                  <a:extLst>
                    <a:ext uri="{9D8B030D-6E8A-4147-A177-3AD203B41FA5}">
                      <a16:colId xmlns:a16="http://schemas.microsoft.com/office/drawing/2014/main" val="1267674710"/>
                    </a:ext>
                  </a:extLst>
                </a:gridCol>
                <a:gridCol w="208280">
                  <a:extLst>
                    <a:ext uri="{9D8B030D-6E8A-4147-A177-3AD203B41FA5}">
                      <a16:colId xmlns:a16="http://schemas.microsoft.com/office/drawing/2014/main" val="4258229872"/>
                    </a:ext>
                  </a:extLst>
                </a:gridCol>
                <a:gridCol w="246888">
                  <a:extLst>
                    <a:ext uri="{9D8B030D-6E8A-4147-A177-3AD203B41FA5}">
                      <a16:colId xmlns:a16="http://schemas.microsoft.com/office/drawing/2014/main" val="1343678516"/>
                    </a:ext>
                  </a:extLst>
                </a:gridCol>
                <a:gridCol w="246888">
                  <a:extLst>
                    <a:ext uri="{9D8B030D-6E8A-4147-A177-3AD203B41FA5}">
                      <a16:colId xmlns:a16="http://schemas.microsoft.com/office/drawing/2014/main" val="576360213"/>
                    </a:ext>
                  </a:extLst>
                </a:gridCol>
                <a:gridCol w="246888">
                  <a:extLst>
                    <a:ext uri="{9D8B030D-6E8A-4147-A177-3AD203B41FA5}">
                      <a16:colId xmlns:a16="http://schemas.microsoft.com/office/drawing/2014/main" val="4055058451"/>
                    </a:ext>
                  </a:extLst>
                </a:gridCol>
                <a:gridCol w="208280">
                  <a:extLst>
                    <a:ext uri="{9D8B030D-6E8A-4147-A177-3AD203B41FA5}">
                      <a16:colId xmlns:a16="http://schemas.microsoft.com/office/drawing/2014/main" val="2396341370"/>
                    </a:ext>
                  </a:extLst>
                </a:gridCol>
                <a:gridCol w="246888">
                  <a:extLst>
                    <a:ext uri="{9D8B030D-6E8A-4147-A177-3AD203B41FA5}">
                      <a16:colId xmlns:a16="http://schemas.microsoft.com/office/drawing/2014/main" val="3927080456"/>
                    </a:ext>
                  </a:extLst>
                </a:gridCol>
                <a:gridCol w="246888">
                  <a:extLst>
                    <a:ext uri="{9D8B030D-6E8A-4147-A177-3AD203B41FA5}">
                      <a16:colId xmlns:a16="http://schemas.microsoft.com/office/drawing/2014/main" val="1205095522"/>
                    </a:ext>
                  </a:extLst>
                </a:gridCol>
                <a:gridCol w="208280">
                  <a:extLst>
                    <a:ext uri="{9D8B030D-6E8A-4147-A177-3AD203B41FA5}">
                      <a16:colId xmlns:a16="http://schemas.microsoft.com/office/drawing/2014/main" val="1093764579"/>
                    </a:ext>
                  </a:extLst>
                </a:gridCol>
                <a:gridCol w="208280">
                  <a:extLst>
                    <a:ext uri="{9D8B030D-6E8A-4147-A177-3AD203B41FA5}">
                      <a16:colId xmlns:a16="http://schemas.microsoft.com/office/drawing/2014/main" val="1507270443"/>
                    </a:ext>
                  </a:extLst>
                </a:gridCol>
                <a:gridCol w="208280">
                  <a:extLst>
                    <a:ext uri="{9D8B030D-6E8A-4147-A177-3AD203B41FA5}">
                      <a16:colId xmlns:a16="http://schemas.microsoft.com/office/drawing/2014/main" val="4075453541"/>
                    </a:ext>
                  </a:extLst>
                </a:gridCol>
                <a:gridCol w="246888">
                  <a:extLst>
                    <a:ext uri="{9D8B030D-6E8A-4147-A177-3AD203B41FA5}">
                      <a16:colId xmlns:a16="http://schemas.microsoft.com/office/drawing/2014/main" val="3007056261"/>
                    </a:ext>
                  </a:extLst>
                </a:gridCol>
                <a:gridCol w="208280">
                  <a:extLst>
                    <a:ext uri="{9D8B030D-6E8A-4147-A177-3AD203B41FA5}">
                      <a16:colId xmlns:a16="http://schemas.microsoft.com/office/drawing/2014/main" val="4000030604"/>
                    </a:ext>
                  </a:extLst>
                </a:gridCol>
                <a:gridCol w="208280">
                  <a:extLst>
                    <a:ext uri="{9D8B030D-6E8A-4147-A177-3AD203B41FA5}">
                      <a16:colId xmlns:a16="http://schemas.microsoft.com/office/drawing/2014/main" val="15557314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1418841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- 2018-11-13 12:00:01 </a:t>
                      </a:r>
                      <a:r>
                        <a:rPr kumimoji="0" lang="en-US" sz="1000" b="0" i="0" u="none" strike="noStrike" kern="1200" cap="none" spc="0" normalizeH="0" baseline="0" noProof="0">
                          <a:ln>
                            <a:noFill/>
                          </a:ln>
                          <a:solidFill>
                            <a:prstClr val="black"/>
                          </a:solidFill>
                          <a:effectLst/>
                          <a:uLnTx/>
                          <a:uFillTx/>
                          <a:latin typeface="+mn-lt"/>
                          <a:ea typeface="+mn-ea"/>
                          <a:cs typeface="+mn-cs"/>
                        </a:rPr>
                        <a:t> 
 Ngayong Drug Prevention Week, patuloy nating gabayan ang ating mga kabataan upang hindi malulong sa masamang droga. 
Isang paalala galing sa TGPagpagaling ng Pilipinas!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https://scontent.xx.fbcdn.net/v/t15.5256-10/p720x720/42978274_1024903127692604_4529028612606656512_n.jpg?_nc_cat=106&amp;_nc_ht=scontent.xx&amp;oh=a950abe80fd0071d67378a63693b5b12&amp;oe=5C689333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3.5850 %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921067916"/>
                  </a:ext>
                </a:extLst>
              </a:tr>
            </a:tbl>
          </a:graphicData>
        </a:graphic>
      </p:graphicFrame>
      <p:sp>
        <p:nvSpPr>
          <p:cNvPr id="4" name="Text Placeholder 3">
            <a:extLst>
              <a:ext uri="{FF2B5EF4-FFF2-40B4-BE49-F238E27FC236}">
                <a16:creationId xmlns:a16="http://schemas.microsoft.com/office/drawing/2014/main" id="{E056BF0D-7B54-4090-BE19-32B2C8BB0D53}"/>
              </a:ext>
            </a:extLst>
          </p:cNvPr>
          <p:cNvSpPr>
            <a:spLocks noGrp="1"/>
          </p:cNvSpPr>
          <p:nvPr>
            <p:ph type="body" sz="quarter" idx="14"/>
          </p:nvPr>
        </p:nvSpPr>
        <p:spPr/>
        <p:txBody>
          <a:bodyPr/>
          <a:lstStyle/>
          <a:p>
            <a:r>
              <a:rPr lang="en-US"/>
              <a:t>01/01/2018 - 11/29/2018</a:t>
            </a:r>
          </a:p>
        </p:txBody>
      </p:sp>
    </p:spTree>
    <p:extLst>
      <p:ext uri="{BB962C8B-B14F-4D97-AF65-F5344CB8AC3E}">
        <p14:creationId xmlns:p14="http://schemas.microsoft.com/office/powerpoint/2010/main" val="65234979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4BA4DA-17B7-4FF6-BDAC-20E2772BAF61}"/>
              </a:ext>
            </a:extLst>
          </p:cNvPr>
          <p:cNvSpPr>
            <a:spLocks noGrp="1"/>
          </p:cNvSpPr>
          <p:nvPr>
            <p:ph type="title"/>
          </p:nvPr>
        </p:nvSpPr>
        <p:spPr/>
        <p:txBody>
          <a:bodyPr/>
          <a:lstStyle/>
          <a:p>
            <a:r>
              <a:rPr lang="en-US"/>
              <a:t>Facebook Own Posts Table | TGP The Generics Pharmacy - 8 of 26</a:t>
            </a:r>
          </a:p>
        </p:txBody>
      </p:sp>
      <p:graphicFrame>
        <p:nvGraphicFramePr>
          <p:cNvPr id="5" name="Table Placeholder 4">
            <a:extLst>
              <a:ext uri="{FF2B5EF4-FFF2-40B4-BE49-F238E27FC236}">
                <a16:creationId xmlns:a16="http://schemas.microsoft.com/office/drawing/2014/main" id="{A64CE71C-1F8B-4A16-8A40-05AAA4AB93A5}"/>
              </a:ext>
            </a:extLst>
          </p:cNvPr>
          <p:cNvGraphicFramePr>
            <a:graphicFrameLocks noGrp="1"/>
          </p:cNvGraphicFramePr>
          <p:nvPr>
            <p:ph type="tbl" sz="quarter" idx="13"/>
            <p:extLst>
              <p:ext uri="{D42A27DB-BD31-4B8C-83A1-F6EECF244321}">
                <p14:modId xmlns:p14="http://schemas.microsoft.com/office/powerpoint/2010/main" val="6987495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4">
                  <a:extLst>
                    <a:ext uri="{9D8B030D-6E8A-4147-A177-3AD203B41FA5}">
                      <a16:colId xmlns:a16="http://schemas.microsoft.com/office/drawing/2014/main" val="3926189696"/>
                    </a:ext>
                  </a:extLst>
                </a:gridCol>
                <a:gridCol w="822959">
                  <a:extLst>
                    <a:ext uri="{9D8B030D-6E8A-4147-A177-3AD203B41FA5}">
                      <a16:colId xmlns:a16="http://schemas.microsoft.com/office/drawing/2014/main" val="4028929214"/>
                    </a:ext>
                  </a:extLst>
                </a:gridCol>
                <a:gridCol w="246888">
                  <a:extLst>
                    <a:ext uri="{9D8B030D-6E8A-4147-A177-3AD203B41FA5}">
                      <a16:colId xmlns:a16="http://schemas.microsoft.com/office/drawing/2014/main" val="153043452"/>
                    </a:ext>
                  </a:extLst>
                </a:gridCol>
                <a:gridCol w="246888">
                  <a:extLst>
                    <a:ext uri="{9D8B030D-6E8A-4147-A177-3AD203B41FA5}">
                      <a16:colId xmlns:a16="http://schemas.microsoft.com/office/drawing/2014/main" val="3167183674"/>
                    </a:ext>
                  </a:extLst>
                </a:gridCol>
                <a:gridCol w="246888">
                  <a:extLst>
                    <a:ext uri="{9D8B030D-6E8A-4147-A177-3AD203B41FA5}">
                      <a16:colId xmlns:a16="http://schemas.microsoft.com/office/drawing/2014/main" val="2287780974"/>
                    </a:ext>
                  </a:extLst>
                </a:gridCol>
                <a:gridCol w="208280">
                  <a:extLst>
                    <a:ext uri="{9D8B030D-6E8A-4147-A177-3AD203B41FA5}">
                      <a16:colId xmlns:a16="http://schemas.microsoft.com/office/drawing/2014/main" val="4201484055"/>
                    </a:ext>
                  </a:extLst>
                </a:gridCol>
                <a:gridCol w="208280">
                  <a:extLst>
                    <a:ext uri="{9D8B030D-6E8A-4147-A177-3AD203B41FA5}">
                      <a16:colId xmlns:a16="http://schemas.microsoft.com/office/drawing/2014/main" val="1927209758"/>
                    </a:ext>
                  </a:extLst>
                </a:gridCol>
                <a:gridCol w="208280">
                  <a:extLst>
                    <a:ext uri="{9D8B030D-6E8A-4147-A177-3AD203B41FA5}">
                      <a16:colId xmlns:a16="http://schemas.microsoft.com/office/drawing/2014/main" val="2242200777"/>
                    </a:ext>
                  </a:extLst>
                </a:gridCol>
                <a:gridCol w="208280">
                  <a:extLst>
                    <a:ext uri="{9D8B030D-6E8A-4147-A177-3AD203B41FA5}">
                      <a16:colId xmlns:a16="http://schemas.microsoft.com/office/drawing/2014/main" val="823852883"/>
                    </a:ext>
                  </a:extLst>
                </a:gridCol>
                <a:gridCol w="208280">
                  <a:extLst>
                    <a:ext uri="{9D8B030D-6E8A-4147-A177-3AD203B41FA5}">
                      <a16:colId xmlns:a16="http://schemas.microsoft.com/office/drawing/2014/main" val="133232341"/>
                    </a:ext>
                  </a:extLst>
                </a:gridCol>
                <a:gridCol w="208280">
                  <a:extLst>
                    <a:ext uri="{9D8B030D-6E8A-4147-A177-3AD203B41FA5}">
                      <a16:colId xmlns:a16="http://schemas.microsoft.com/office/drawing/2014/main" val="4192687709"/>
                    </a:ext>
                  </a:extLst>
                </a:gridCol>
                <a:gridCol w="208280">
                  <a:extLst>
                    <a:ext uri="{9D8B030D-6E8A-4147-A177-3AD203B41FA5}">
                      <a16:colId xmlns:a16="http://schemas.microsoft.com/office/drawing/2014/main" val="2255097921"/>
                    </a:ext>
                  </a:extLst>
                </a:gridCol>
                <a:gridCol w="246888">
                  <a:extLst>
                    <a:ext uri="{9D8B030D-6E8A-4147-A177-3AD203B41FA5}">
                      <a16:colId xmlns:a16="http://schemas.microsoft.com/office/drawing/2014/main" val="1219410762"/>
                    </a:ext>
                  </a:extLst>
                </a:gridCol>
                <a:gridCol w="246888">
                  <a:extLst>
                    <a:ext uri="{9D8B030D-6E8A-4147-A177-3AD203B41FA5}">
                      <a16:colId xmlns:a16="http://schemas.microsoft.com/office/drawing/2014/main" val="260103673"/>
                    </a:ext>
                  </a:extLst>
                </a:gridCol>
                <a:gridCol w="246888">
                  <a:extLst>
                    <a:ext uri="{9D8B030D-6E8A-4147-A177-3AD203B41FA5}">
                      <a16:colId xmlns:a16="http://schemas.microsoft.com/office/drawing/2014/main" val="2246191891"/>
                    </a:ext>
                  </a:extLst>
                </a:gridCol>
                <a:gridCol w="208280">
                  <a:extLst>
                    <a:ext uri="{9D8B030D-6E8A-4147-A177-3AD203B41FA5}">
                      <a16:colId xmlns:a16="http://schemas.microsoft.com/office/drawing/2014/main" val="3382065991"/>
                    </a:ext>
                  </a:extLst>
                </a:gridCol>
                <a:gridCol w="246888">
                  <a:extLst>
                    <a:ext uri="{9D8B030D-6E8A-4147-A177-3AD203B41FA5}">
                      <a16:colId xmlns:a16="http://schemas.microsoft.com/office/drawing/2014/main" val="905915656"/>
                    </a:ext>
                  </a:extLst>
                </a:gridCol>
                <a:gridCol w="246888">
                  <a:extLst>
                    <a:ext uri="{9D8B030D-6E8A-4147-A177-3AD203B41FA5}">
                      <a16:colId xmlns:a16="http://schemas.microsoft.com/office/drawing/2014/main" val="218433982"/>
                    </a:ext>
                  </a:extLst>
                </a:gridCol>
                <a:gridCol w="246888">
                  <a:extLst>
                    <a:ext uri="{9D8B030D-6E8A-4147-A177-3AD203B41FA5}">
                      <a16:colId xmlns:a16="http://schemas.microsoft.com/office/drawing/2014/main" val="2304558246"/>
                    </a:ext>
                  </a:extLst>
                </a:gridCol>
                <a:gridCol w="208280">
                  <a:extLst>
                    <a:ext uri="{9D8B030D-6E8A-4147-A177-3AD203B41FA5}">
                      <a16:colId xmlns:a16="http://schemas.microsoft.com/office/drawing/2014/main" val="2097099811"/>
                    </a:ext>
                  </a:extLst>
                </a:gridCol>
                <a:gridCol w="246888">
                  <a:extLst>
                    <a:ext uri="{9D8B030D-6E8A-4147-A177-3AD203B41FA5}">
                      <a16:colId xmlns:a16="http://schemas.microsoft.com/office/drawing/2014/main" val="3850372954"/>
                    </a:ext>
                  </a:extLst>
                </a:gridCol>
                <a:gridCol w="246888">
                  <a:extLst>
                    <a:ext uri="{9D8B030D-6E8A-4147-A177-3AD203B41FA5}">
                      <a16:colId xmlns:a16="http://schemas.microsoft.com/office/drawing/2014/main" val="2201754979"/>
                    </a:ext>
                  </a:extLst>
                </a:gridCol>
                <a:gridCol w="208280">
                  <a:extLst>
                    <a:ext uri="{9D8B030D-6E8A-4147-A177-3AD203B41FA5}">
                      <a16:colId xmlns:a16="http://schemas.microsoft.com/office/drawing/2014/main" val="4153314870"/>
                    </a:ext>
                  </a:extLst>
                </a:gridCol>
                <a:gridCol w="208280">
                  <a:extLst>
                    <a:ext uri="{9D8B030D-6E8A-4147-A177-3AD203B41FA5}">
                      <a16:colId xmlns:a16="http://schemas.microsoft.com/office/drawing/2014/main" val="930003513"/>
                    </a:ext>
                  </a:extLst>
                </a:gridCol>
                <a:gridCol w="208280">
                  <a:extLst>
                    <a:ext uri="{9D8B030D-6E8A-4147-A177-3AD203B41FA5}">
                      <a16:colId xmlns:a16="http://schemas.microsoft.com/office/drawing/2014/main" val="3215273997"/>
                    </a:ext>
                  </a:extLst>
                </a:gridCol>
                <a:gridCol w="246888">
                  <a:extLst>
                    <a:ext uri="{9D8B030D-6E8A-4147-A177-3AD203B41FA5}">
                      <a16:colId xmlns:a16="http://schemas.microsoft.com/office/drawing/2014/main" val="2106983450"/>
                    </a:ext>
                  </a:extLst>
                </a:gridCol>
                <a:gridCol w="208280">
                  <a:extLst>
                    <a:ext uri="{9D8B030D-6E8A-4147-A177-3AD203B41FA5}">
                      <a16:colId xmlns:a16="http://schemas.microsoft.com/office/drawing/2014/main" val="3470539837"/>
                    </a:ext>
                  </a:extLst>
                </a:gridCol>
                <a:gridCol w="208280">
                  <a:extLst>
                    <a:ext uri="{9D8B030D-6E8A-4147-A177-3AD203B41FA5}">
                      <a16:colId xmlns:a16="http://schemas.microsoft.com/office/drawing/2014/main" val="1454527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4919802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- 2018-11-09 14:31:24 </a:t>
                      </a:r>
                      <a:r>
                        <a:rPr kumimoji="0" lang="en-US" sz="1000" b="0" i="0" u="none" strike="noStrike" kern="1200" cap="none" spc="0" normalizeH="0" baseline="0" noProof="0">
                          <a:ln>
                            <a:noFill/>
                          </a:ln>
                          <a:solidFill>
                            <a:prstClr val="black"/>
                          </a:solidFill>
                          <a:effectLst/>
                          <a:uLnTx/>
                          <a:uFillTx/>
                          <a:latin typeface="+mn-lt"/>
                          <a:ea typeface="+mn-ea"/>
                          <a:cs typeface="+mn-cs"/>
                        </a:rPr>
                        <a:t> 
 Hindi lang pag-asa ng bayan ang mga bata, sila rin ang kinabukasan nito. Ang tamang pag-aaruga sa kanila ay isa sa pinaka-mahalagang tungkulin ng mga magulang at lipunan upang lumaking responsable at kapakipakinabang na myembro ng lipunan.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https://scontent.xx.fbcdn.net/v/t1.0-9/p720x720/45641488_2151999571489605_3970364645704728576_o.jpg?_nc_cat=105&amp;_nc_ht=scontent.xx&amp;oh=f47de6ded41f9e298d2fc1c5906e00c3&amp;oe=5CA42938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2.2992 %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2411649666"/>
                  </a:ext>
                </a:extLst>
              </a:tr>
            </a:tbl>
          </a:graphicData>
        </a:graphic>
      </p:graphicFrame>
      <p:sp>
        <p:nvSpPr>
          <p:cNvPr id="4" name="Text Placeholder 3">
            <a:extLst>
              <a:ext uri="{FF2B5EF4-FFF2-40B4-BE49-F238E27FC236}">
                <a16:creationId xmlns:a16="http://schemas.microsoft.com/office/drawing/2014/main" id="{F26C4F91-0B82-4FDB-BC45-16AAA84D247E}"/>
              </a:ext>
            </a:extLst>
          </p:cNvPr>
          <p:cNvSpPr>
            <a:spLocks noGrp="1"/>
          </p:cNvSpPr>
          <p:nvPr>
            <p:ph type="body" sz="quarter" idx="14"/>
          </p:nvPr>
        </p:nvSpPr>
        <p:spPr/>
        <p:txBody>
          <a:bodyPr/>
          <a:lstStyle/>
          <a:p>
            <a:r>
              <a:rPr lang="en-US"/>
              <a:t>01/01/2018 - 11/29/2018</a:t>
            </a:r>
          </a:p>
        </p:txBody>
      </p:sp>
    </p:spTree>
    <p:extLst>
      <p:ext uri="{BB962C8B-B14F-4D97-AF65-F5344CB8AC3E}">
        <p14:creationId xmlns:p14="http://schemas.microsoft.com/office/powerpoint/2010/main" val="134943845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1A5C30-48A8-47B5-B32D-2B463B5316C1}"/>
              </a:ext>
            </a:extLst>
          </p:cNvPr>
          <p:cNvSpPr>
            <a:spLocks noGrp="1"/>
          </p:cNvSpPr>
          <p:nvPr>
            <p:ph type="title"/>
          </p:nvPr>
        </p:nvSpPr>
        <p:spPr/>
        <p:txBody>
          <a:bodyPr/>
          <a:lstStyle/>
          <a:p>
            <a:r>
              <a:rPr lang="en-US"/>
              <a:t>Facebook Own Posts Table | TGP The Generics Pharmacy - 9 of 26</a:t>
            </a:r>
          </a:p>
        </p:txBody>
      </p:sp>
      <p:graphicFrame>
        <p:nvGraphicFramePr>
          <p:cNvPr id="5" name="Table Placeholder 4">
            <a:extLst>
              <a:ext uri="{FF2B5EF4-FFF2-40B4-BE49-F238E27FC236}">
                <a16:creationId xmlns:a16="http://schemas.microsoft.com/office/drawing/2014/main" id="{885B2110-B804-47D5-84D9-DE7F6CEB44F9}"/>
              </a:ext>
            </a:extLst>
          </p:cNvPr>
          <p:cNvGraphicFramePr>
            <a:graphicFrameLocks noGrp="1"/>
          </p:cNvGraphicFramePr>
          <p:nvPr>
            <p:ph type="tbl" sz="quarter" idx="13"/>
            <p:extLst>
              <p:ext uri="{D42A27DB-BD31-4B8C-83A1-F6EECF244321}">
                <p14:modId xmlns:p14="http://schemas.microsoft.com/office/powerpoint/2010/main" val="14984232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4">
                  <a:extLst>
                    <a:ext uri="{9D8B030D-6E8A-4147-A177-3AD203B41FA5}">
                      <a16:colId xmlns:a16="http://schemas.microsoft.com/office/drawing/2014/main" val="4204014999"/>
                    </a:ext>
                  </a:extLst>
                </a:gridCol>
                <a:gridCol w="822959">
                  <a:extLst>
                    <a:ext uri="{9D8B030D-6E8A-4147-A177-3AD203B41FA5}">
                      <a16:colId xmlns:a16="http://schemas.microsoft.com/office/drawing/2014/main" val="4015831767"/>
                    </a:ext>
                  </a:extLst>
                </a:gridCol>
                <a:gridCol w="246888">
                  <a:extLst>
                    <a:ext uri="{9D8B030D-6E8A-4147-A177-3AD203B41FA5}">
                      <a16:colId xmlns:a16="http://schemas.microsoft.com/office/drawing/2014/main" val="2775742104"/>
                    </a:ext>
                  </a:extLst>
                </a:gridCol>
                <a:gridCol w="246888">
                  <a:extLst>
                    <a:ext uri="{9D8B030D-6E8A-4147-A177-3AD203B41FA5}">
                      <a16:colId xmlns:a16="http://schemas.microsoft.com/office/drawing/2014/main" val="305648305"/>
                    </a:ext>
                  </a:extLst>
                </a:gridCol>
                <a:gridCol w="246888">
                  <a:extLst>
                    <a:ext uri="{9D8B030D-6E8A-4147-A177-3AD203B41FA5}">
                      <a16:colId xmlns:a16="http://schemas.microsoft.com/office/drawing/2014/main" val="2050388526"/>
                    </a:ext>
                  </a:extLst>
                </a:gridCol>
                <a:gridCol w="208280">
                  <a:extLst>
                    <a:ext uri="{9D8B030D-6E8A-4147-A177-3AD203B41FA5}">
                      <a16:colId xmlns:a16="http://schemas.microsoft.com/office/drawing/2014/main" val="2286373817"/>
                    </a:ext>
                  </a:extLst>
                </a:gridCol>
                <a:gridCol w="208280">
                  <a:extLst>
                    <a:ext uri="{9D8B030D-6E8A-4147-A177-3AD203B41FA5}">
                      <a16:colId xmlns:a16="http://schemas.microsoft.com/office/drawing/2014/main" val="1483052823"/>
                    </a:ext>
                  </a:extLst>
                </a:gridCol>
                <a:gridCol w="208280">
                  <a:extLst>
                    <a:ext uri="{9D8B030D-6E8A-4147-A177-3AD203B41FA5}">
                      <a16:colId xmlns:a16="http://schemas.microsoft.com/office/drawing/2014/main" val="3929133026"/>
                    </a:ext>
                  </a:extLst>
                </a:gridCol>
                <a:gridCol w="208280">
                  <a:extLst>
                    <a:ext uri="{9D8B030D-6E8A-4147-A177-3AD203B41FA5}">
                      <a16:colId xmlns:a16="http://schemas.microsoft.com/office/drawing/2014/main" val="2833243276"/>
                    </a:ext>
                  </a:extLst>
                </a:gridCol>
                <a:gridCol w="208280">
                  <a:extLst>
                    <a:ext uri="{9D8B030D-6E8A-4147-A177-3AD203B41FA5}">
                      <a16:colId xmlns:a16="http://schemas.microsoft.com/office/drawing/2014/main" val="834905047"/>
                    </a:ext>
                  </a:extLst>
                </a:gridCol>
                <a:gridCol w="208280">
                  <a:extLst>
                    <a:ext uri="{9D8B030D-6E8A-4147-A177-3AD203B41FA5}">
                      <a16:colId xmlns:a16="http://schemas.microsoft.com/office/drawing/2014/main" val="2921410337"/>
                    </a:ext>
                  </a:extLst>
                </a:gridCol>
                <a:gridCol w="208280">
                  <a:extLst>
                    <a:ext uri="{9D8B030D-6E8A-4147-A177-3AD203B41FA5}">
                      <a16:colId xmlns:a16="http://schemas.microsoft.com/office/drawing/2014/main" val="2876643576"/>
                    </a:ext>
                  </a:extLst>
                </a:gridCol>
                <a:gridCol w="246888">
                  <a:extLst>
                    <a:ext uri="{9D8B030D-6E8A-4147-A177-3AD203B41FA5}">
                      <a16:colId xmlns:a16="http://schemas.microsoft.com/office/drawing/2014/main" val="3221160354"/>
                    </a:ext>
                  </a:extLst>
                </a:gridCol>
                <a:gridCol w="246888">
                  <a:extLst>
                    <a:ext uri="{9D8B030D-6E8A-4147-A177-3AD203B41FA5}">
                      <a16:colId xmlns:a16="http://schemas.microsoft.com/office/drawing/2014/main" val="4067073064"/>
                    </a:ext>
                  </a:extLst>
                </a:gridCol>
                <a:gridCol w="246888">
                  <a:extLst>
                    <a:ext uri="{9D8B030D-6E8A-4147-A177-3AD203B41FA5}">
                      <a16:colId xmlns:a16="http://schemas.microsoft.com/office/drawing/2014/main" val="3621672295"/>
                    </a:ext>
                  </a:extLst>
                </a:gridCol>
                <a:gridCol w="208280">
                  <a:extLst>
                    <a:ext uri="{9D8B030D-6E8A-4147-A177-3AD203B41FA5}">
                      <a16:colId xmlns:a16="http://schemas.microsoft.com/office/drawing/2014/main" val="1633764004"/>
                    </a:ext>
                  </a:extLst>
                </a:gridCol>
                <a:gridCol w="246888">
                  <a:extLst>
                    <a:ext uri="{9D8B030D-6E8A-4147-A177-3AD203B41FA5}">
                      <a16:colId xmlns:a16="http://schemas.microsoft.com/office/drawing/2014/main" val="2561461340"/>
                    </a:ext>
                  </a:extLst>
                </a:gridCol>
                <a:gridCol w="246888">
                  <a:extLst>
                    <a:ext uri="{9D8B030D-6E8A-4147-A177-3AD203B41FA5}">
                      <a16:colId xmlns:a16="http://schemas.microsoft.com/office/drawing/2014/main" val="4244275848"/>
                    </a:ext>
                  </a:extLst>
                </a:gridCol>
                <a:gridCol w="246888">
                  <a:extLst>
                    <a:ext uri="{9D8B030D-6E8A-4147-A177-3AD203B41FA5}">
                      <a16:colId xmlns:a16="http://schemas.microsoft.com/office/drawing/2014/main" val="1207835962"/>
                    </a:ext>
                  </a:extLst>
                </a:gridCol>
                <a:gridCol w="208280">
                  <a:extLst>
                    <a:ext uri="{9D8B030D-6E8A-4147-A177-3AD203B41FA5}">
                      <a16:colId xmlns:a16="http://schemas.microsoft.com/office/drawing/2014/main" val="698639407"/>
                    </a:ext>
                  </a:extLst>
                </a:gridCol>
                <a:gridCol w="246888">
                  <a:extLst>
                    <a:ext uri="{9D8B030D-6E8A-4147-A177-3AD203B41FA5}">
                      <a16:colId xmlns:a16="http://schemas.microsoft.com/office/drawing/2014/main" val="3907477709"/>
                    </a:ext>
                  </a:extLst>
                </a:gridCol>
                <a:gridCol w="246888">
                  <a:extLst>
                    <a:ext uri="{9D8B030D-6E8A-4147-A177-3AD203B41FA5}">
                      <a16:colId xmlns:a16="http://schemas.microsoft.com/office/drawing/2014/main" val="2818483612"/>
                    </a:ext>
                  </a:extLst>
                </a:gridCol>
                <a:gridCol w="208280">
                  <a:extLst>
                    <a:ext uri="{9D8B030D-6E8A-4147-A177-3AD203B41FA5}">
                      <a16:colId xmlns:a16="http://schemas.microsoft.com/office/drawing/2014/main" val="743166953"/>
                    </a:ext>
                  </a:extLst>
                </a:gridCol>
                <a:gridCol w="208280">
                  <a:extLst>
                    <a:ext uri="{9D8B030D-6E8A-4147-A177-3AD203B41FA5}">
                      <a16:colId xmlns:a16="http://schemas.microsoft.com/office/drawing/2014/main" val="1947644686"/>
                    </a:ext>
                  </a:extLst>
                </a:gridCol>
                <a:gridCol w="208280">
                  <a:extLst>
                    <a:ext uri="{9D8B030D-6E8A-4147-A177-3AD203B41FA5}">
                      <a16:colId xmlns:a16="http://schemas.microsoft.com/office/drawing/2014/main" val="1044496734"/>
                    </a:ext>
                  </a:extLst>
                </a:gridCol>
                <a:gridCol w="246888">
                  <a:extLst>
                    <a:ext uri="{9D8B030D-6E8A-4147-A177-3AD203B41FA5}">
                      <a16:colId xmlns:a16="http://schemas.microsoft.com/office/drawing/2014/main" val="3519782489"/>
                    </a:ext>
                  </a:extLst>
                </a:gridCol>
                <a:gridCol w="208280">
                  <a:extLst>
                    <a:ext uri="{9D8B030D-6E8A-4147-A177-3AD203B41FA5}">
                      <a16:colId xmlns:a16="http://schemas.microsoft.com/office/drawing/2014/main" val="1109421179"/>
                    </a:ext>
                  </a:extLst>
                </a:gridCol>
                <a:gridCol w="208280">
                  <a:extLst>
                    <a:ext uri="{9D8B030D-6E8A-4147-A177-3AD203B41FA5}">
                      <a16:colId xmlns:a16="http://schemas.microsoft.com/office/drawing/2014/main" val="38585322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7348522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- 2018-10-31 09:00:01 </a:t>
                      </a:r>
                      <a:r>
                        <a:rPr kumimoji="0" lang="en-US" sz="1000" b="0" i="0" u="none" strike="noStrike" kern="1200" cap="none" spc="0" normalizeH="0" baseline="0" noProof="0">
                          <a:ln>
                            <a:noFill/>
                          </a:ln>
                          <a:solidFill>
                            <a:prstClr val="black"/>
                          </a:solidFill>
                          <a:effectLst/>
                          <a:uLnTx/>
                          <a:uFillTx/>
                          <a:latin typeface="+mn-lt"/>
                          <a:ea typeface="+mn-ea"/>
                          <a:cs typeface="+mn-cs"/>
                        </a:rPr>
                        <a:t> 
 Maging handa sa pagbisita.
Isang paalala galing sa TGPagpagaling ng Pilipinas!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https://scontent.xx.fbcdn.net/v/t15.13418-10/43785616_751905965141710_6353803291456962560_n.jpg?_nc_cat=107&amp;_nc_ht=scontent.xx&amp;oh=13214e77f23c70adb4214312dc393c43&amp;oe=5C6D9A28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3.8180 %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472301807"/>
                  </a:ext>
                </a:extLst>
              </a:tr>
            </a:tbl>
          </a:graphicData>
        </a:graphic>
      </p:graphicFrame>
      <p:sp>
        <p:nvSpPr>
          <p:cNvPr id="4" name="Text Placeholder 3">
            <a:extLst>
              <a:ext uri="{FF2B5EF4-FFF2-40B4-BE49-F238E27FC236}">
                <a16:creationId xmlns:a16="http://schemas.microsoft.com/office/drawing/2014/main" id="{9CDDE30C-0D5C-4384-A680-A32D48420AAD}"/>
              </a:ext>
            </a:extLst>
          </p:cNvPr>
          <p:cNvSpPr>
            <a:spLocks noGrp="1"/>
          </p:cNvSpPr>
          <p:nvPr>
            <p:ph type="body" sz="quarter" idx="14"/>
          </p:nvPr>
        </p:nvSpPr>
        <p:spPr/>
        <p:txBody>
          <a:bodyPr/>
          <a:lstStyle/>
          <a:p>
            <a:r>
              <a:rPr lang="en-US"/>
              <a:t>01/01/2018 - 11/29/2018</a:t>
            </a:r>
          </a:p>
        </p:txBody>
      </p:sp>
    </p:spTree>
    <p:extLst>
      <p:ext uri="{BB962C8B-B14F-4D97-AF65-F5344CB8AC3E}">
        <p14:creationId xmlns:p14="http://schemas.microsoft.com/office/powerpoint/2010/main" val="413533180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12F225-1734-4F39-9989-754A6791AB0F}"/>
              </a:ext>
            </a:extLst>
          </p:cNvPr>
          <p:cNvSpPr>
            <a:spLocks noGrp="1"/>
          </p:cNvSpPr>
          <p:nvPr>
            <p:ph type="title"/>
          </p:nvPr>
        </p:nvSpPr>
        <p:spPr/>
        <p:txBody>
          <a:bodyPr/>
          <a:lstStyle/>
          <a:p>
            <a:r>
              <a:rPr lang="en-US"/>
              <a:t>Facebook Own Posts Table | TGP The Generics Pharmacy - 10 of 26</a:t>
            </a:r>
          </a:p>
        </p:txBody>
      </p:sp>
      <p:graphicFrame>
        <p:nvGraphicFramePr>
          <p:cNvPr id="5" name="Table Placeholder 4">
            <a:extLst>
              <a:ext uri="{FF2B5EF4-FFF2-40B4-BE49-F238E27FC236}">
                <a16:creationId xmlns:a16="http://schemas.microsoft.com/office/drawing/2014/main" id="{DD3BB023-6F18-4F1F-ABA0-D70A6BBA9CBC}"/>
              </a:ext>
            </a:extLst>
          </p:cNvPr>
          <p:cNvGraphicFramePr>
            <a:graphicFrameLocks noGrp="1"/>
          </p:cNvGraphicFramePr>
          <p:nvPr>
            <p:ph type="tbl" sz="quarter" idx="13"/>
            <p:extLst>
              <p:ext uri="{D42A27DB-BD31-4B8C-83A1-F6EECF244321}">
                <p14:modId xmlns:p14="http://schemas.microsoft.com/office/powerpoint/2010/main" val="13335870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4">
                  <a:extLst>
                    <a:ext uri="{9D8B030D-6E8A-4147-A177-3AD203B41FA5}">
                      <a16:colId xmlns:a16="http://schemas.microsoft.com/office/drawing/2014/main" val="2048936438"/>
                    </a:ext>
                  </a:extLst>
                </a:gridCol>
                <a:gridCol w="822959">
                  <a:extLst>
                    <a:ext uri="{9D8B030D-6E8A-4147-A177-3AD203B41FA5}">
                      <a16:colId xmlns:a16="http://schemas.microsoft.com/office/drawing/2014/main" val="405741209"/>
                    </a:ext>
                  </a:extLst>
                </a:gridCol>
                <a:gridCol w="246888">
                  <a:extLst>
                    <a:ext uri="{9D8B030D-6E8A-4147-A177-3AD203B41FA5}">
                      <a16:colId xmlns:a16="http://schemas.microsoft.com/office/drawing/2014/main" val="4287141794"/>
                    </a:ext>
                  </a:extLst>
                </a:gridCol>
                <a:gridCol w="246888">
                  <a:extLst>
                    <a:ext uri="{9D8B030D-6E8A-4147-A177-3AD203B41FA5}">
                      <a16:colId xmlns:a16="http://schemas.microsoft.com/office/drawing/2014/main" val="2007298830"/>
                    </a:ext>
                  </a:extLst>
                </a:gridCol>
                <a:gridCol w="246888">
                  <a:extLst>
                    <a:ext uri="{9D8B030D-6E8A-4147-A177-3AD203B41FA5}">
                      <a16:colId xmlns:a16="http://schemas.microsoft.com/office/drawing/2014/main" val="1443255504"/>
                    </a:ext>
                  </a:extLst>
                </a:gridCol>
                <a:gridCol w="208280">
                  <a:extLst>
                    <a:ext uri="{9D8B030D-6E8A-4147-A177-3AD203B41FA5}">
                      <a16:colId xmlns:a16="http://schemas.microsoft.com/office/drawing/2014/main" val="1324831121"/>
                    </a:ext>
                  </a:extLst>
                </a:gridCol>
                <a:gridCol w="208280">
                  <a:extLst>
                    <a:ext uri="{9D8B030D-6E8A-4147-A177-3AD203B41FA5}">
                      <a16:colId xmlns:a16="http://schemas.microsoft.com/office/drawing/2014/main" val="3373122939"/>
                    </a:ext>
                  </a:extLst>
                </a:gridCol>
                <a:gridCol w="208280">
                  <a:extLst>
                    <a:ext uri="{9D8B030D-6E8A-4147-A177-3AD203B41FA5}">
                      <a16:colId xmlns:a16="http://schemas.microsoft.com/office/drawing/2014/main" val="3179979052"/>
                    </a:ext>
                  </a:extLst>
                </a:gridCol>
                <a:gridCol w="208280">
                  <a:extLst>
                    <a:ext uri="{9D8B030D-6E8A-4147-A177-3AD203B41FA5}">
                      <a16:colId xmlns:a16="http://schemas.microsoft.com/office/drawing/2014/main" val="263782272"/>
                    </a:ext>
                  </a:extLst>
                </a:gridCol>
                <a:gridCol w="208280">
                  <a:extLst>
                    <a:ext uri="{9D8B030D-6E8A-4147-A177-3AD203B41FA5}">
                      <a16:colId xmlns:a16="http://schemas.microsoft.com/office/drawing/2014/main" val="1192992638"/>
                    </a:ext>
                  </a:extLst>
                </a:gridCol>
                <a:gridCol w="208280">
                  <a:extLst>
                    <a:ext uri="{9D8B030D-6E8A-4147-A177-3AD203B41FA5}">
                      <a16:colId xmlns:a16="http://schemas.microsoft.com/office/drawing/2014/main" val="2029301066"/>
                    </a:ext>
                  </a:extLst>
                </a:gridCol>
                <a:gridCol w="208280">
                  <a:extLst>
                    <a:ext uri="{9D8B030D-6E8A-4147-A177-3AD203B41FA5}">
                      <a16:colId xmlns:a16="http://schemas.microsoft.com/office/drawing/2014/main" val="45149112"/>
                    </a:ext>
                  </a:extLst>
                </a:gridCol>
                <a:gridCol w="246888">
                  <a:extLst>
                    <a:ext uri="{9D8B030D-6E8A-4147-A177-3AD203B41FA5}">
                      <a16:colId xmlns:a16="http://schemas.microsoft.com/office/drawing/2014/main" val="4081921690"/>
                    </a:ext>
                  </a:extLst>
                </a:gridCol>
                <a:gridCol w="246888">
                  <a:extLst>
                    <a:ext uri="{9D8B030D-6E8A-4147-A177-3AD203B41FA5}">
                      <a16:colId xmlns:a16="http://schemas.microsoft.com/office/drawing/2014/main" val="213015182"/>
                    </a:ext>
                  </a:extLst>
                </a:gridCol>
                <a:gridCol w="246888">
                  <a:extLst>
                    <a:ext uri="{9D8B030D-6E8A-4147-A177-3AD203B41FA5}">
                      <a16:colId xmlns:a16="http://schemas.microsoft.com/office/drawing/2014/main" val="3892995630"/>
                    </a:ext>
                  </a:extLst>
                </a:gridCol>
                <a:gridCol w="208280">
                  <a:extLst>
                    <a:ext uri="{9D8B030D-6E8A-4147-A177-3AD203B41FA5}">
                      <a16:colId xmlns:a16="http://schemas.microsoft.com/office/drawing/2014/main" val="1499438929"/>
                    </a:ext>
                  </a:extLst>
                </a:gridCol>
                <a:gridCol w="246888">
                  <a:extLst>
                    <a:ext uri="{9D8B030D-6E8A-4147-A177-3AD203B41FA5}">
                      <a16:colId xmlns:a16="http://schemas.microsoft.com/office/drawing/2014/main" val="2274883770"/>
                    </a:ext>
                  </a:extLst>
                </a:gridCol>
                <a:gridCol w="246888">
                  <a:extLst>
                    <a:ext uri="{9D8B030D-6E8A-4147-A177-3AD203B41FA5}">
                      <a16:colId xmlns:a16="http://schemas.microsoft.com/office/drawing/2014/main" val="3332779096"/>
                    </a:ext>
                  </a:extLst>
                </a:gridCol>
                <a:gridCol w="246888">
                  <a:extLst>
                    <a:ext uri="{9D8B030D-6E8A-4147-A177-3AD203B41FA5}">
                      <a16:colId xmlns:a16="http://schemas.microsoft.com/office/drawing/2014/main" val="2045990389"/>
                    </a:ext>
                  </a:extLst>
                </a:gridCol>
                <a:gridCol w="208280">
                  <a:extLst>
                    <a:ext uri="{9D8B030D-6E8A-4147-A177-3AD203B41FA5}">
                      <a16:colId xmlns:a16="http://schemas.microsoft.com/office/drawing/2014/main" val="3088081847"/>
                    </a:ext>
                  </a:extLst>
                </a:gridCol>
                <a:gridCol w="246888">
                  <a:extLst>
                    <a:ext uri="{9D8B030D-6E8A-4147-A177-3AD203B41FA5}">
                      <a16:colId xmlns:a16="http://schemas.microsoft.com/office/drawing/2014/main" val="3589073633"/>
                    </a:ext>
                  </a:extLst>
                </a:gridCol>
                <a:gridCol w="246888">
                  <a:extLst>
                    <a:ext uri="{9D8B030D-6E8A-4147-A177-3AD203B41FA5}">
                      <a16:colId xmlns:a16="http://schemas.microsoft.com/office/drawing/2014/main" val="1560745613"/>
                    </a:ext>
                  </a:extLst>
                </a:gridCol>
                <a:gridCol w="208280">
                  <a:extLst>
                    <a:ext uri="{9D8B030D-6E8A-4147-A177-3AD203B41FA5}">
                      <a16:colId xmlns:a16="http://schemas.microsoft.com/office/drawing/2014/main" val="3275113305"/>
                    </a:ext>
                  </a:extLst>
                </a:gridCol>
                <a:gridCol w="208280">
                  <a:extLst>
                    <a:ext uri="{9D8B030D-6E8A-4147-A177-3AD203B41FA5}">
                      <a16:colId xmlns:a16="http://schemas.microsoft.com/office/drawing/2014/main" val="588883654"/>
                    </a:ext>
                  </a:extLst>
                </a:gridCol>
                <a:gridCol w="208280">
                  <a:extLst>
                    <a:ext uri="{9D8B030D-6E8A-4147-A177-3AD203B41FA5}">
                      <a16:colId xmlns:a16="http://schemas.microsoft.com/office/drawing/2014/main" val="849068622"/>
                    </a:ext>
                  </a:extLst>
                </a:gridCol>
                <a:gridCol w="246888">
                  <a:extLst>
                    <a:ext uri="{9D8B030D-6E8A-4147-A177-3AD203B41FA5}">
                      <a16:colId xmlns:a16="http://schemas.microsoft.com/office/drawing/2014/main" val="88295562"/>
                    </a:ext>
                  </a:extLst>
                </a:gridCol>
                <a:gridCol w="208280">
                  <a:extLst>
                    <a:ext uri="{9D8B030D-6E8A-4147-A177-3AD203B41FA5}">
                      <a16:colId xmlns:a16="http://schemas.microsoft.com/office/drawing/2014/main" val="1672077786"/>
                    </a:ext>
                  </a:extLst>
                </a:gridCol>
                <a:gridCol w="208280">
                  <a:extLst>
                    <a:ext uri="{9D8B030D-6E8A-4147-A177-3AD203B41FA5}">
                      <a16:colId xmlns:a16="http://schemas.microsoft.com/office/drawing/2014/main" val="38766082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7315499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- 2018-10-29 12:58:30 </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7.7842 %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71865882"/>
                  </a:ext>
                </a:extLst>
              </a:tr>
            </a:tbl>
          </a:graphicData>
        </a:graphic>
      </p:graphicFrame>
      <p:sp>
        <p:nvSpPr>
          <p:cNvPr id="4" name="Text Placeholder 3">
            <a:extLst>
              <a:ext uri="{FF2B5EF4-FFF2-40B4-BE49-F238E27FC236}">
                <a16:creationId xmlns:a16="http://schemas.microsoft.com/office/drawing/2014/main" id="{43DE9F6B-723B-4663-B6A8-821DD51A044C}"/>
              </a:ext>
            </a:extLst>
          </p:cNvPr>
          <p:cNvSpPr>
            <a:spLocks noGrp="1"/>
          </p:cNvSpPr>
          <p:nvPr>
            <p:ph type="body" sz="quarter" idx="14"/>
          </p:nvPr>
        </p:nvSpPr>
        <p:spPr/>
        <p:txBody>
          <a:bodyPr/>
          <a:lstStyle/>
          <a:p>
            <a:r>
              <a:rPr lang="en-US"/>
              <a:t>01/01/2018 - 11/29/2018</a:t>
            </a:r>
          </a:p>
        </p:txBody>
      </p:sp>
    </p:spTree>
    <p:extLst>
      <p:ext uri="{BB962C8B-B14F-4D97-AF65-F5344CB8AC3E}">
        <p14:creationId xmlns:p14="http://schemas.microsoft.com/office/powerpoint/2010/main" val="233803011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06069D-28B9-431C-8875-5A6DD868EC5B}"/>
              </a:ext>
            </a:extLst>
          </p:cNvPr>
          <p:cNvSpPr>
            <a:spLocks noGrp="1"/>
          </p:cNvSpPr>
          <p:nvPr>
            <p:ph type="title"/>
          </p:nvPr>
        </p:nvSpPr>
        <p:spPr/>
        <p:txBody>
          <a:bodyPr/>
          <a:lstStyle/>
          <a:p>
            <a:r>
              <a:rPr lang="en-US"/>
              <a:t>Facebook Own Posts Table | TGP The Generics Pharmacy - 11 of 26</a:t>
            </a:r>
          </a:p>
        </p:txBody>
      </p:sp>
      <p:graphicFrame>
        <p:nvGraphicFramePr>
          <p:cNvPr id="5" name="Table Placeholder 4">
            <a:extLst>
              <a:ext uri="{FF2B5EF4-FFF2-40B4-BE49-F238E27FC236}">
                <a16:creationId xmlns:a16="http://schemas.microsoft.com/office/drawing/2014/main" id="{030C2EA6-F982-4D04-AABD-3091E22B5BB5}"/>
              </a:ext>
            </a:extLst>
          </p:cNvPr>
          <p:cNvGraphicFramePr>
            <a:graphicFrameLocks noGrp="1"/>
          </p:cNvGraphicFramePr>
          <p:nvPr>
            <p:ph type="tbl" sz="quarter" idx="13"/>
            <p:extLst>
              <p:ext uri="{D42A27DB-BD31-4B8C-83A1-F6EECF244321}">
                <p14:modId xmlns:p14="http://schemas.microsoft.com/office/powerpoint/2010/main" val="30228513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4">
                  <a:extLst>
                    <a:ext uri="{9D8B030D-6E8A-4147-A177-3AD203B41FA5}">
                      <a16:colId xmlns:a16="http://schemas.microsoft.com/office/drawing/2014/main" val="3543627449"/>
                    </a:ext>
                  </a:extLst>
                </a:gridCol>
                <a:gridCol w="822959">
                  <a:extLst>
                    <a:ext uri="{9D8B030D-6E8A-4147-A177-3AD203B41FA5}">
                      <a16:colId xmlns:a16="http://schemas.microsoft.com/office/drawing/2014/main" val="388895360"/>
                    </a:ext>
                  </a:extLst>
                </a:gridCol>
                <a:gridCol w="246888">
                  <a:extLst>
                    <a:ext uri="{9D8B030D-6E8A-4147-A177-3AD203B41FA5}">
                      <a16:colId xmlns:a16="http://schemas.microsoft.com/office/drawing/2014/main" val="1877600126"/>
                    </a:ext>
                  </a:extLst>
                </a:gridCol>
                <a:gridCol w="246888">
                  <a:extLst>
                    <a:ext uri="{9D8B030D-6E8A-4147-A177-3AD203B41FA5}">
                      <a16:colId xmlns:a16="http://schemas.microsoft.com/office/drawing/2014/main" val="2054161523"/>
                    </a:ext>
                  </a:extLst>
                </a:gridCol>
                <a:gridCol w="246888">
                  <a:extLst>
                    <a:ext uri="{9D8B030D-6E8A-4147-A177-3AD203B41FA5}">
                      <a16:colId xmlns:a16="http://schemas.microsoft.com/office/drawing/2014/main" val="1397313778"/>
                    </a:ext>
                  </a:extLst>
                </a:gridCol>
                <a:gridCol w="208280">
                  <a:extLst>
                    <a:ext uri="{9D8B030D-6E8A-4147-A177-3AD203B41FA5}">
                      <a16:colId xmlns:a16="http://schemas.microsoft.com/office/drawing/2014/main" val="1870729079"/>
                    </a:ext>
                  </a:extLst>
                </a:gridCol>
                <a:gridCol w="208280">
                  <a:extLst>
                    <a:ext uri="{9D8B030D-6E8A-4147-A177-3AD203B41FA5}">
                      <a16:colId xmlns:a16="http://schemas.microsoft.com/office/drawing/2014/main" val="2254295481"/>
                    </a:ext>
                  </a:extLst>
                </a:gridCol>
                <a:gridCol w="208280">
                  <a:extLst>
                    <a:ext uri="{9D8B030D-6E8A-4147-A177-3AD203B41FA5}">
                      <a16:colId xmlns:a16="http://schemas.microsoft.com/office/drawing/2014/main" val="1203246008"/>
                    </a:ext>
                  </a:extLst>
                </a:gridCol>
                <a:gridCol w="208280">
                  <a:extLst>
                    <a:ext uri="{9D8B030D-6E8A-4147-A177-3AD203B41FA5}">
                      <a16:colId xmlns:a16="http://schemas.microsoft.com/office/drawing/2014/main" val="4247669725"/>
                    </a:ext>
                  </a:extLst>
                </a:gridCol>
                <a:gridCol w="208280">
                  <a:extLst>
                    <a:ext uri="{9D8B030D-6E8A-4147-A177-3AD203B41FA5}">
                      <a16:colId xmlns:a16="http://schemas.microsoft.com/office/drawing/2014/main" val="533681329"/>
                    </a:ext>
                  </a:extLst>
                </a:gridCol>
                <a:gridCol w="208280">
                  <a:extLst>
                    <a:ext uri="{9D8B030D-6E8A-4147-A177-3AD203B41FA5}">
                      <a16:colId xmlns:a16="http://schemas.microsoft.com/office/drawing/2014/main" val="2490846348"/>
                    </a:ext>
                  </a:extLst>
                </a:gridCol>
                <a:gridCol w="208280">
                  <a:extLst>
                    <a:ext uri="{9D8B030D-6E8A-4147-A177-3AD203B41FA5}">
                      <a16:colId xmlns:a16="http://schemas.microsoft.com/office/drawing/2014/main" val="2850798662"/>
                    </a:ext>
                  </a:extLst>
                </a:gridCol>
                <a:gridCol w="246888">
                  <a:extLst>
                    <a:ext uri="{9D8B030D-6E8A-4147-A177-3AD203B41FA5}">
                      <a16:colId xmlns:a16="http://schemas.microsoft.com/office/drawing/2014/main" val="3792847490"/>
                    </a:ext>
                  </a:extLst>
                </a:gridCol>
                <a:gridCol w="246888">
                  <a:extLst>
                    <a:ext uri="{9D8B030D-6E8A-4147-A177-3AD203B41FA5}">
                      <a16:colId xmlns:a16="http://schemas.microsoft.com/office/drawing/2014/main" val="2503562191"/>
                    </a:ext>
                  </a:extLst>
                </a:gridCol>
                <a:gridCol w="246888">
                  <a:extLst>
                    <a:ext uri="{9D8B030D-6E8A-4147-A177-3AD203B41FA5}">
                      <a16:colId xmlns:a16="http://schemas.microsoft.com/office/drawing/2014/main" val="3921888301"/>
                    </a:ext>
                  </a:extLst>
                </a:gridCol>
                <a:gridCol w="208280">
                  <a:extLst>
                    <a:ext uri="{9D8B030D-6E8A-4147-A177-3AD203B41FA5}">
                      <a16:colId xmlns:a16="http://schemas.microsoft.com/office/drawing/2014/main" val="761018395"/>
                    </a:ext>
                  </a:extLst>
                </a:gridCol>
                <a:gridCol w="246888">
                  <a:extLst>
                    <a:ext uri="{9D8B030D-6E8A-4147-A177-3AD203B41FA5}">
                      <a16:colId xmlns:a16="http://schemas.microsoft.com/office/drawing/2014/main" val="3124195375"/>
                    </a:ext>
                  </a:extLst>
                </a:gridCol>
                <a:gridCol w="246888">
                  <a:extLst>
                    <a:ext uri="{9D8B030D-6E8A-4147-A177-3AD203B41FA5}">
                      <a16:colId xmlns:a16="http://schemas.microsoft.com/office/drawing/2014/main" val="1116819085"/>
                    </a:ext>
                  </a:extLst>
                </a:gridCol>
                <a:gridCol w="246888">
                  <a:extLst>
                    <a:ext uri="{9D8B030D-6E8A-4147-A177-3AD203B41FA5}">
                      <a16:colId xmlns:a16="http://schemas.microsoft.com/office/drawing/2014/main" val="179772595"/>
                    </a:ext>
                  </a:extLst>
                </a:gridCol>
                <a:gridCol w="208280">
                  <a:extLst>
                    <a:ext uri="{9D8B030D-6E8A-4147-A177-3AD203B41FA5}">
                      <a16:colId xmlns:a16="http://schemas.microsoft.com/office/drawing/2014/main" val="661286361"/>
                    </a:ext>
                  </a:extLst>
                </a:gridCol>
                <a:gridCol w="246888">
                  <a:extLst>
                    <a:ext uri="{9D8B030D-6E8A-4147-A177-3AD203B41FA5}">
                      <a16:colId xmlns:a16="http://schemas.microsoft.com/office/drawing/2014/main" val="783577027"/>
                    </a:ext>
                  </a:extLst>
                </a:gridCol>
                <a:gridCol w="246888">
                  <a:extLst>
                    <a:ext uri="{9D8B030D-6E8A-4147-A177-3AD203B41FA5}">
                      <a16:colId xmlns:a16="http://schemas.microsoft.com/office/drawing/2014/main" val="193880708"/>
                    </a:ext>
                  </a:extLst>
                </a:gridCol>
                <a:gridCol w="208280">
                  <a:extLst>
                    <a:ext uri="{9D8B030D-6E8A-4147-A177-3AD203B41FA5}">
                      <a16:colId xmlns:a16="http://schemas.microsoft.com/office/drawing/2014/main" val="197731975"/>
                    </a:ext>
                  </a:extLst>
                </a:gridCol>
                <a:gridCol w="208280">
                  <a:extLst>
                    <a:ext uri="{9D8B030D-6E8A-4147-A177-3AD203B41FA5}">
                      <a16:colId xmlns:a16="http://schemas.microsoft.com/office/drawing/2014/main" val="2195238292"/>
                    </a:ext>
                  </a:extLst>
                </a:gridCol>
                <a:gridCol w="208280">
                  <a:extLst>
                    <a:ext uri="{9D8B030D-6E8A-4147-A177-3AD203B41FA5}">
                      <a16:colId xmlns:a16="http://schemas.microsoft.com/office/drawing/2014/main" val="2872659497"/>
                    </a:ext>
                  </a:extLst>
                </a:gridCol>
                <a:gridCol w="246888">
                  <a:extLst>
                    <a:ext uri="{9D8B030D-6E8A-4147-A177-3AD203B41FA5}">
                      <a16:colId xmlns:a16="http://schemas.microsoft.com/office/drawing/2014/main" val="1901585447"/>
                    </a:ext>
                  </a:extLst>
                </a:gridCol>
                <a:gridCol w="208280">
                  <a:extLst>
                    <a:ext uri="{9D8B030D-6E8A-4147-A177-3AD203B41FA5}">
                      <a16:colId xmlns:a16="http://schemas.microsoft.com/office/drawing/2014/main" val="3031109618"/>
                    </a:ext>
                  </a:extLst>
                </a:gridCol>
                <a:gridCol w="208280">
                  <a:extLst>
                    <a:ext uri="{9D8B030D-6E8A-4147-A177-3AD203B41FA5}">
                      <a16:colId xmlns:a16="http://schemas.microsoft.com/office/drawing/2014/main" val="12659936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8068845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- 2018-10-17 12:23:25 </a:t>
                      </a:r>
                      <a:r>
                        <a:rPr kumimoji="0" lang="en-US" sz="1000" b="0" i="0" u="none" strike="noStrike" kern="1200" cap="none" spc="0" normalizeH="0" baseline="0" noProof="0">
                          <a:ln>
                            <a:noFill/>
                          </a:ln>
                          <a:solidFill>
                            <a:prstClr val="black"/>
                          </a:solidFill>
                          <a:effectLst/>
                          <a:uLnTx/>
                          <a:uFillTx/>
                          <a:latin typeface="+mn-lt"/>
                          <a:ea typeface="+mn-ea"/>
                          <a:cs typeface="+mn-cs"/>
                        </a:rPr>
                        <a:t> 
 Early detection is key!
One way to detect breast cancer is to take a self-exam.
Here are 3 ways to properly do the examination.
Isang paalala mula sa TGPagpagaling ng Pilipinas!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https://scontent.xx.fbcdn.net/v/t15.5256-10/43785119_2155949841332912_3695734987870437376_n.jpg?_nc_cat=109&amp;_nc_ht=scontent.xx&amp;oh=57ad5461d4f9797cece0461c5cb8208e&amp;oe=5C9FBC34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4.2740 %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4105646942"/>
                  </a:ext>
                </a:extLst>
              </a:tr>
            </a:tbl>
          </a:graphicData>
        </a:graphic>
      </p:graphicFrame>
      <p:sp>
        <p:nvSpPr>
          <p:cNvPr id="4" name="Text Placeholder 3">
            <a:extLst>
              <a:ext uri="{FF2B5EF4-FFF2-40B4-BE49-F238E27FC236}">
                <a16:creationId xmlns:a16="http://schemas.microsoft.com/office/drawing/2014/main" id="{45B01FB9-F81F-45FF-9242-CB6A59B40462}"/>
              </a:ext>
            </a:extLst>
          </p:cNvPr>
          <p:cNvSpPr>
            <a:spLocks noGrp="1"/>
          </p:cNvSpPr>
          <p:nvPr>
            <p:ph type="body" sz="quarter" idx="14"/>
          </p:nvPr>
        </p:nvSpPr>
        <p:spPr/>
        <p:txBody>
          <a:bodyPr/>
          <a:lstStyle/>
          <a:p>
            <a:r>
              <a:rPr lang="en-US"/>
              <a:t>01/01/2018 - 11/29/2018</a:t>
            </a:r>
          </a:p>
        </p:txBody>
      </p:sp>
    </p:spTree>
    <p:extLst>
      <p:ext uri="{BB962C8B-B14F-4D97-AF65-F5344CB8AC3E}">
        <p14:creationId xmlns:p14="http://schemas.microsoft.com/office/powerpoint/2010/main" val="51691352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3DC6EC-5DA3-4056-A72B-5FF6BA1D3FD1}"/>
              </a:ext>
            </a:extLst>
          </p:cNvPr>
          <p:cNvSpPr>
            <a:spLocks noGrp="1"/>
          </p:cNvSpPr>
          <p:nvPr>
            <p:ph type="title"/>
          </p:nvPr>
        </p:nvSpPr>
        <p:spPr/>
        <p:txBody>
          <a:bodyPr/>
          <a:lstStyle/>
          <a:p>
            <a:r>
              <a:rPr lang="en-US"/>
              <a:t>Facebook Own Posts Table | TGP The Generics Pharmacy - 12 of 26</a:t>
            </a:r>
          </a:p>
        </p:txBody>
      </p:sp>
      <p:graphicFrame>
        <p:nvGraphicFramePr>
          <p:cNvPr id="5" name="Table Placeholder 4">
            <a:extLst>
              <a:ext uri="{FF2B5EF4-FFF2-40B4-BE49-F238E27FC236}">
                <a16:creationId xmlns:a16="http://schemas.microsoft.com/office/drawing/2014/main" id="{F344BEF0-93EF-4E6E-8B96-5170D38F82C6}"/>
              </a:ext>
            </a:extLst>
          </p:cNvPr>
          <p:cNvGraphicFramePr>
            <a:graphicFrameLocks noGrp="1"/>
          </p:cNvGraphicFramePr>
          <p:nvPr>
            <p:ph type="tbl" sz="quarter" idx="13"/>
            <p:extLst>
              <p:ext uri="{D42A27DB-BD31-4B8C-83A1-F6EECF244321}">
                <p14:modId xmlns:p14="http://schemas.microsoft.com/office/powerpoint/2010/main" val="37660953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4">
                  <a:extLst>
                    <a:ext uri="{9D8B030D-6E8A-4147-A177-3AD203B41FA5}">
                      <a16:colId xmlns:a16="http://schemas.microsoft.com/office/drawing/2014/main" val="2650755809"/>
                    </a:ext>
                  </a:extLst>
                </a:gridCol>
                <a:gridCol w="822959">
                  <a:extLst>
                    <a:ext uri="{9D8B030D-6E8A-4147-A177-3AD203B41FA5}">
                      <a16:colId xmlns:a16="http://schemas.microsoft.com/office/drawing/2014/main" val="1161281103"/>
                    </a:ext>
                  </a:extLst>
                </a:gridCol>
                <a:gridCol w="246888">
                  <a:extLst>
                    <a:ext uri="{9D8B030D-6E8A-4147-A177-3AD203B41FA5}">
                      <a16:colId xmlns:a16="http://schemas.microsoft.com/office/drawing/2014/main" val="2503834703"/>
                    </a:ext>
                  </a:extLst>
                </a:gridCol>
                <a:gridCol w="246888">
                  <a:extLst>
                    <a:ext uri="{9D8B030D-6E8A-4147-A177-3AD203B41FA5}">
                      <a16:colId xmlns:a16="http://schemas.microsoft.com/office/drawing/2014/main" val="313002791"/>
                    </a:ext>
                  </a:extLst>
                </a:gridCol>
                <a:gridCol w="246888">
                  <a:extLst>
                    <a:ext uri="{9D8B030D-6E8A-4147-A177-3AD203B41FA5}">
                      <a16:colId xmlns:a16="http://schemas.microsoft.com/office/drawing/2014/main" val="2316060001"/>
                    </a:ext>
                  </a:extLst>
                </a:gridCol>
                <a:gridCol w="208280">
                  <a:extLst>
                    <a:ext uri="{9D8B030D-6E8A-4147-A177-3AD203B41FA5}">
                      <a16:colId xmlns:a16="http://schemas.microsoft.com/office/drawing/2014/main" val="1218138016"/>
                    </a:ext>
                  </a:extLst>
                </a:gridCol>
                <a:gridCol w="208280">
                  <a:extLst>
                    <a:ext uri="{9D8B030D-6E8A-4147-A177-3AD203B41FA5}">
                      <a16:colId xmlns:a16="http://schemas.microsoft.com/office/drawing/2014/main" val="3240663757"/>
                    </a:ext>
                  </a:extLst>
                </a:gridCol>
                <a:gridCol w="208280">
                  <a:extLst>
                    <a:ext uri="{9D8B030D-6E8A-4147-A177-3AD203B41FA5}">
                      <a16:colId xmlns:a16="http://schemas.microsoft.com/office/drawing/2014/main" val="2870524566"/>
                    </a:ext>
                  </a:extLst>
                </a:gridCol>
                <a:gridCol w="208280">
                  <a:extLst>
                    <a:ext uri="{9D8B030D-6E8A-4147-A177-3AD203B41FA5}">
                      <a16:colId xmlns:a16="http://schemas.microsoft.com/office/drawing/2014/main" val="3394047595"/>
                    </a:ext>
                  </a:extLst>
                </a:gridCol>
                <a:gridCol w="208280">
                  <a:extLst>
                    <a:ext uri="{9D8B030D-6E8A-4147-A177-3AD203B41FA5}">
                      <a16:colId xmlns:a16="http://schemas.microsoft.com/office/drawing/2014/main" val="1277859876"/>
                    </a:ext>
                  </a:extLst>
                </a:gridCol>
                <a:gridCol w="208280">
                  <a:extLst>
                    <a:ext uri="{9D8B030D-6E8A-4147-A177-3AD203B41FA5}">
                      <a16:colId xmlns:a16="http://schemas.microsoft.com/office/drawing/2014/main" val="2663133998"/>
                    </a:ext>
                  </a:extLst>
                </a:gridCol>
                <a:gridCol w="208280">
                  <a:extLst>
                    <a:ext uri="{9D8B030D-6E8A-4147-A177-3AD203B41FA5}">
                      <a16:colId xmlns:a16="http://schemas.microsoft.com/office/drawing/2014/main" val="2864558059"/>
                    </a:ext>
                  </a:extLst>
                </a:gridCol>
                <a:gridCol w="246888">
                  <a:extLst>
                    <a:ext uri="{9D8B030D-6E8A-4147-A177-3AD203B41FA5}">
                      <a16:colId xmlns:a16="http://schemas.microsoft.com/office/drawing/2014/main" val="2637098951"/>
                    </a:ext>
                  </a:extLst>
                </a:gridCol>
                <a:gridCol w="246888">
                  <a:extLst>
                    <a:ext uri="{9D8B030D-6E8A-4147-A177-3AD203B41FA5}">
                      <a16:colId xmlns:a16="http://schemas.microsoft.com/office/drawing/2014/main" val="4042366452"/>
                    </a:ext>
                  </a:extLst>
                </a:gridCol>
                <a:gridCol w="246888">
                  <a:extLst>
                    <a:ext uri="{9D8B030D-6E8A-4147-A177-3AD203B41FA5}">
                      <a16:colId xmlns:a16="http://schemas.microsoft.com/office/drawing/2014/main" val="1616251852"/>
                    </a:ext>
                  </a:extLst>
                </a:gridCol>
                <a:gridCol w="208280">
                  <a:extLst>
                    <a:ext uri="{9D8B030D-6E8A-4147-A177-3AD203B41FA5}">
                      <a16:colId xmlns:a16="http://schemas.microsoft.com/office/drawing/2014/main" val="511942743"/>
                    </a:ext>
                  </a:extLst>
                </a:gridCol>
                <a:gridCol w="246888">
                  <a:extLst>
                    <a:ext uri="{9D8B030D-6E8A-4147-A177-3AD203B41FA5}">
                      <a16:colId xmlns:a16="http://schemas.microsoft.com/office/drawing/2014/main" val="3739556358"/>
                    </a:ext>
                  </a:extLst>
                </a:gridCol>
                <a:gridCol w="246888">
                  <a:extLst>
                    <a:ext uri="{9D8B030D-6E8A-4147-A177-3AD203B41FA5}">
                      <a16:colId xmlns:a16="http://schemas.microsoft.com/office/drawing/2014/main" val="1714034927"/>
                    </a:ext>
                  </a:extLst>
                </a:gridCol>
                <a:gridCol w="246888">
                  <a:extLst>
                    <a:ext uri="{9D8B030D-6E8A-4147-A177-3AD203B41FA5}">
                      <a16:colId xmlns:a16="http://schemas.microsoft.com/office/drawing/2014/main" val="1499220052"/>
                    </a:ext>
                  </a:extLst>
                </a:gridCol>
                <a:gridCol w="208280">
                  <a:extLst>
                    <a:ext uri="{9D8B030D-6E8A-4147-A177-3AD203B41FA5}">
                      <a16:colId xmlns:a16="http://schemas.microsoft.com/office/drawing/2014/main" val="3084773332"/>
                    </a:ext>
                  </a:extLst>
                </a:gridCol>
                <a:gridCol w="246888">
                  <a:extLst>
                    <a:ext uri="{9D8B030D-6E8A-4147-A177-3AD203B41FA5}">
                      <a16:colId xmlns:a16="http://schemas.microsoft.com/office/drawing/2014/main" val="470183091"/>
                    </a:ext>
                  </a:extLst>
                </a:gridCol>
                <a:gridCol w="246888">
                  <a:extLst>
                    <a:ext uri="{9D8B030D-6E8A-4147-A177-3AD203B41FA5}">
                      <a16:colId xmlns:a16="http://schemas.microsoft.com/office/drawing/2014/main" val="498109529"/>
                    </a:ext>
                  </a:extLst>
                </a:gridCol>
                <a:gridCol w="208280">
                  <a:extLst>
                    <a:ext uri="{9D8B030D-6E8A-4147-A177-3AD203B41FA5}">
                      <a16:colId xmlns:a16="http://schemas.microsoft.com/office/drawing/2014/main" val="2345379436"/>
                    </a:ext>
                  </a:extLst>
                </a:gridCol>
                <a:gridCol w="208280">
                  <a:extLst>
                    <a:ext uri="{9D8B030D-6E8A-4147-A177-3AD203B41FA5}">
                      <a16:colId xmlns:a16="http://schemas.microsoft.com/office/drawing/2014/main" val="1331797497"/>
                    </a:ext>
                  </a:extLst>
                </a:gridCol>
                <a:gridCol w="208280">
                  <a:extLst>
                    <a:ext uri="{9D8B030D-6E8A-4147-A177-3AD203B41FA5}">
                      <a16:colId xmlns:a16="http://schemas.microsoft.com/office/drawing/2014/main" val="1966247139"/>
                    </a:ext>
                  </a:extLst>
                </a:gridCol>
                <a:gridCol w="246888">
                  <a:extLst>
                    <a:ext uri="{9D8B030D-6E8A-4147-A177-3AD203B41FA5}">
                      <a16:colId xmlns:a16="http://schemas.microsoft.com/office/drawing/2014/main" val="4225231042"/>
                    </a:ext>
                  </a:extLst>
                </a:gridCol>
                <a:gridCol w="208280">
                  <a:extLst>
                    <a:ext uri="{9D8B030D-6E8A-4147-A177-3AD203B41FA5}">
                      <a16:colId xmlns:a16="http://schemas.microsoft.com/office/drawing/2014/main" val="3621561132"/>
                    </a:ext>
                  </a:extLst>
                </a:gridCol>
                <a:gridCol w="208280">
                  <a:extLst>
                    <a:ext uri="{9D8B030D-6E8A-4147-A177-3AD203B41FA5}">
                      <a16:colId xmlns:a16="http://schemas.microsoft.com/office/drawing/2014/main" val="12392044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8329744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- 2018-10-15 13:22:51 </a:t>
                      </a:r>
                      <a:r>
                        <a:rPr kumimoji="0" lang="en-US" sz="1000" b="0" i="0" u="none" strike="noStrike" kern="1200" cap="none" spc="0" normalizeH="0" baseline="0" noProof="0">
                          <a:ln>
                            <a:noFill/>
                          </a:ln>
                          <a:solidFill>
                            <a:prstClr val="black"/>
                          </a:solidFill>
                          <a:effectLst/>
                          <a:uLnTx/>
                          <a:uFillTx/>
                          <a:latin typeface="+mn-lt"/>
                          <a:ea typeface="+mn-ea"/>
                          <a:cs typeface="+mn-cs"/>
                        </a:rPr>
                        <a:t> 
 Today is Global Handwashing day. Make some bubbles to wash those troubles! Dahil ang tamang paghuhugas ng kamay ay maaring makapagligtas ng buhay.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https://scontent.xx.fbcdn.net/v/t1.0-9/p720x720/44083346_2113038785385684_4030789217742225408_o.jpg?_nc_cat=111&amp;_nc_ht=scontent.xx&amp;oh=b8f9a3db0a49b1486c70402f2f914034&amp;oe=5CB0741C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122260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115904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111655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0.1777 %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286862365"/>
                  </a:ext>
                </a:extLst>
              </a:tr>
            </a:tbl>
          </a:graphicData>
        </a:graphic>
      </p:graphicFrame>
      <p:sp>
        <p:nvSpPr>
          <p:cNvPr id="4" name="Text Placeholder 3">
            <a:extLst>
              <a:ext uri="{FF2B5EF4-FFF2-40B4-BE49-F238E27FC236}">
                <a16:creationId xmlns:a16="http://schemas.microsoft.com/office/drawing/2014/main" id="{2B23F3C9-9A2B-4F8C-97E1-5B1F48E89DF7}"/>
              </a:ext>
            </a:extLst>
          </p:cNvPr>
          <p:cNvSpPr>
            <a:spLocks noGrp="1"/>
          </p:cNvSpPr>
          <p:nvPr>
            <p:ph type="body" sz="quarter" idx="14"/>
          </p:nvPr>
        </p:nvSpPr>
        <p:spPr/>
        <p:txBody>
          <a:bodyPr/>
          <a:lstStyle/>
          <a:p>
            <a:r>
              <a:rPr lang="en-US"/>
              <a:t>01/01/2018 - 11/29/2018</a:t>
            </a:r>
          </a:p>
        </p:txBody>
      </p:sp>
    </p:spTree>
    <p:extLst>
      <p:ext uri="{BB962C8B-B14F-4D97-AF65-F5344CB8AC3E}">
        <p14:creationId xmlns:p14="http://schemas.microsoft.com/office/powerpoint/2010/main" val="394810520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F348D8-4ABA-4A48-9A30-78D66CBF94A5}"/>
              </a:ext>
            </a:extLst>
          </p:cNvPr>
          <p:cNvSpPr>
            <a:spLocks noGrp="1"/>
          </p:cNvSpPr>
          <p:nvPr>
            <p:ph type="title"/>
          </p:nvPr>
        </p:nvSpPr>
        <p:spPr/>
        <p:txBody>
          <a:bodyPr/>
          <a:lstStyle/>
          <a:p>
            <a:r>
              <a:rPr lang="en-US"/>
              <a:t>Facebook Own Posts Table | TGP The Generics Pharmacy - 13 of 26</a:t>
            </a:r>
          </a:p>
        </p:txBody>
      </p:sp>
      <p:graphicFrame>
        <p:nvGraphicFramePr>
          <p:cNvPr id="5" name="Table Placeholder 4">
            <a:extLst>
              <a:ext uri="{FF2B5EF4-FFF2-40B4-BE49-F238E27FC236}">
                <a16:creationId xmlns:a16="http://schemas.microsoft.com/office/drawing/2014/main" id="{1A2D4EB1-C438-4BB3-9FA4-CEED75F01ED2}"/>
              </a:ext>
            </a:extLst>
          </p:cNvPr>
          <p:cNvGraphicFramePr>
            <a:graphicFrameLocks noGrp="1"/>
          </p:cNvGraphicFramePr>
          <p:nvPr>
            <p:ph type="tbl" sz="quarter" idx="13"/>
            <p:extLst>
              <p:ext uri="{D42A27DB-BD31-4B8C-83A1-F6EECF244321}">
                <p14:modId xmlns:p14="http://schemas.microsoft.com/office/powerpoint/2010/main" val="10655417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4">
                  <a:extLst>
                    <a:ext uri="{9D8B030D-6E8A-4147-A177-3AD203B41FA5}">
                      <a16:colId xmlns:a16="http://schemas.microsoft.com/office/drawing/2014/main" val="3087212315"/>
                    </a:ext>
                  </a:extLst>
                </a:gridCol>
                <a:gridCol w="822959">
                  <a:extLst>
                    <a:ext uri="{9D8B030D-6E8A-4147-A177-3AD203B41FA5}">
                      <a16:colId xmlns:a16="http://schemas.microsoft.com/office/drawing/2014/main" val="3158650994"/>
                    </a:ext>
                  </a:extLst>
                </a:gridCol>
                <a:gridCol w="246888">
                  <a:extLst>
                    <a:ext uri="{9D8B030D-6E8A-4147-A177-3AD203B41FA5}">
                      <a16:colId xmlns:a16="http://schemas.microsoft.com/office/drawing/2014/main" val="3303189247"/>
                    </a:ext>
                  </a:extLst>
                </a:gridCol>
                <a:gridCol w="246888">
                  <a:extLst>
                    <a:ext uri="{9D8B030D-6E8A-4147-A177-3AD203B41FA5}">
                      <a16:colId xmlns:a16="http://schemas.microsoft.com/office/drawing/2014/main" val="934799403"/>
                    </a:ext>
                  </a:extLst>
                </a:gridCol>
                <a:gridCol w="246888">
                  <a:extLst>
                    <a:ext uri="{9D8B030D-6E8A-4147-A177-3AD203B41FA5}">
                      <a16:colId xmlns:a16="http://schemas.microsoft.com/office/drawing/2014/main" val="3814830943"/>
                    </a:ext>
                  </a:extLst>
                </a:gridCol>
                <a:gridCol w="208280">
                  <a:extLst>
                    <a:ext uri="{9D8B030D-6E8A-4147-A177-3AD203B41FA5}">
                      <a16:colId xmlns:a16="http://schemas.microsoft.com/office/drawing/2014/main" val="285507285"/>
                    </a:ext>
                  </a:extLst>
                </a:gridCol>
                <a:gridCol w="208280">
                  <a:extLst>
                    <a:ext uri="{9D8B030D-6E8A-4147-A177-3AD203B41FA5}">
                      <a16:colId xmlns:a16="http://schemas.microsoft.com/office/drawing/2014/main" val="3972960981"/>
                    </a:ext>
                  </a:extLst>
                </a:gridCol>
                <a:gridCol w="208280">
                  <a:extLst>
                    <a:ext uri="{9D8B030D-6E8A-4147-A177-3AD203B41FA5}">
                      <a16:colId xmlns:a16="http://schemas.microsoft.com/office/drawing/2014/main" val="3609856042"/>
                    </a:ext>
                  </a:extLst>
                </a:gridCol>
                <a:gridCol w="208280">
                  <a:extLst>
                    <a:ext uri="{9D8B030D-6E8A-4147-A177-3AD203B41FA5}">
                      <a16:colId xmlns:a16="http://schemas.microsoft.com/office/drawing/2014/main" val="3612379388"/>
                    </a:ext>
                  </a:extLst>
                </a:gridCol>
                <a:gridCol w="208280">
                  <a:extLst>
                    <a:ext uri="{9D8B030D-6E8A-4147-A177-3AD203B41FA5}">
                      <a16:colId xmlns:a16="http://schemas.microsoft.com/office/drawing/2014/main" val="2821708036"/>
                    </a:ext>
                  </a:extLst>
                </a:gridCol>
                <a:gridCol w="208280">
                  <a:extLst>
                    <a:ext uri="{9D8B030D-6E8A-4147-A177-3AD203B41FA5}">
                      <a16:colId xmlns:a16="http://schemas.microsoft.com/office/drawing/2014/main" val="720993443"/>
                    </a:ext>
                  </a:extLst>
                </a:gridCol>
                <a:gridCol w="208280">
                  <a:extLst>
                    <a:ext uri="{9D8B030D-6E8A-4147-A177-3AD203B41FA5}">
                      <a16:colId xmlns:a16="http://schemas.microsoft.com/office/drawing/2014/main" val="1881785040"/>
                    </a:ext>
                  </a:extLst>
                </a:gridCol>
                <a:gridCol w="246888">
                  <a:extLst>
                    <a:ext uri="{9D8B030D-6E8A-4147-A177-3AD203B41FA5}">
                      <a16:colId xmlns:a16="http://schemas.microsoft.com/office/drawing/2014/main" val="1866791301"/>
                    </a:ext>
                  </a:extLst>
                </a:gridCol>
                <a:gridCol w="246888">
                  <a:extLst>
                    <a:ext uri="{9D8B030D-6E8A-4147-A177-3AD203B41FA5}">
                      <a16:colId xmlns:a16="http://schemas.microsoft.com/office/drawing/2014/main" val="1359365155"/>
                    </a:ext>
                  </a:extLst>
                </a:gridCol>
                <a:gridCol w="246888">
                  <a:extLst>
                    <a:ext uri="{9D8B030D-6E8A-4147-A177-3AD203B41FA5}">
                      <a16:colId xmlns:a16="http://schemas.microsoft.com/office/drawing/2014/main" val="3446596165"/>
                    </a:ext>
                  </a:extLst>
                </a:gridCol>
                <a:gridCol w="208280">
                  <a:extLst>
                    <a:ext uri="{9D8B030D-6E8A-4147-A177-3AD203B41FA5}">
                      <a16:colId xmlns:a16="http://schemas.microsoft.com/office/drawing/2014/main" val="3564829081"/>
                    </a:ext>
                  </a:extLst>
                </a:gridCol>
                <a:gridCol w="246888">
                  <a:extLst>
                    <a:ext uri="{9D8B030D-6E8A-4147-A177-3AD203B41FA5}">
                      <a16:colId xmlns:a16="http://schemas.microsoft.com/office/drawing/2014/main" val="943925531"/>
                    </a:ext>
                  </a:extLst>
                </a:gridCol>
                <a:gridCol w="246888">
                  <a:extLst>
                    <a:ext uri="{9D8B030D-6E8A-4147-A177-3AD203B41FA5}">
                      <a16:colId xmlns:a16="http://schemas.microsoft.com/office/drawing/2014/main" val="2672887297"/>
                    </a:ext>
                  </a:extLst>
                </a:gridCol>
                <a:gridCol w="246888">
                  <a:extLst>
                    <a:ext uri="{9D8B030D-6E8A-4147-A177-3AD203B41FA5}">
                      <a16:colId xmlns:a16="http://schemas.microsoft.com/office/drawing/2014/main" val="2326226006"/>
                    </a:ext>
                  </a:extLst>
                </a:gridCol>
                <a:gridCol w="208280">
                  <a:extLst>
                    <a:ext uri="{9D8B030D-6E8A-4147-A177-3AD203B41FA5}">
                      <a16:colId xmlns:a16="http://schemas.microsoft.com/office/drawing/2014/main" val="3908323231"/>
                    </a:ext>
                  </a:extLst>
                </a:gridCol>
                <a:gridCol w="246888">
                  <a:extLst>
                    <a:ext uri="{9D8B030D-6E8A-4147-A177-3AD203B41FA5}">
                      <a16:colId xmlns:a16="http://schemas.microsoft.com/office/drawing/2014/main" val="2278930299"/>
                    </a:ext>
                  </a:extLst>
                </a:gridCol>
                <a:gridCol w="246888">
                  <a:extLst>
                    <a:ext uri="{9D8B030D-6E8A-4147-A177-3AD203B41FA5}">
                      <a16:colId xmlns:a16="http://schemas.microsoft.com/office/drawing/2014/main" val="2990043756"/>
                    </a:ext>
                  </a:extLst>
                </a:gridCol>
                <a:gridCol w="208280">
                  <a:extLst>
                    <a:ext uri="{9D8B030D-6E8A-4147-A177-3AD203B41FA5}">
                      <a16:colId xmlns:a16="http://schemas.microsoft.com/office/drawing/2014/main" val="3100193218"/>
                    </a:ext>
                  </a:extLst>
                </a:gridCol>
                <a:gridCol w="208280">
                  <a:extLst>
                    <a:ext uri="{9D8B030D-6E8A-4147-A177-3AD203B41FA5}">
                      <a16:colId xmlns:a16="http://schemas.microsoft.com/office/drawing/2014/main" val="993488865"/>
                    </a:ext>
                  </a:extLst>
                </a:gridCol>
                <a:gridCol w="208280">
                  <a:extLst>
                    <a:ext uri="{9D8B030D-6E8A-4147-A177-3AD203B41FA5}">
                      <a16:colId xmlns:a16="http://schemas.microsoft.com/office/drawing/2014/main" val="2396794607"/>
                    </a:ext>
                  </a:extLst>
                </a:gridCol>
                <a:gridCol w="246888">
                  <a:extLst>
                    <a:ext uri="{9D8B030D-6E8A-4147-A177-3AD203B41FA5}">
                      <a16:colId xmlns:a16="http://schemas.microsoft.com/office/drawing/2014/main" val="136473631"/>
                    </a:ext>
                  </a:extLst>
                </a:gridCol>
                <a:gridCol w="208280">
                  <a:extLst>
                    <a:ext uri="{9D8B030D-6E8A-4147-A177-3AD203B41FA5}">
                      <a16:colId xmlns:a16="http://schemas.microsoft.com/office/drawing/2014/main" val="2798095176"/>
                    </a:ext>
                  </a:extLst>
                </a:gridCol>
                <a:gridCol w="208280">
                  <a:extLst>
                    <a:ext uri="{9D8B030D-6E8A-4147-A177-3AD203B41FA5}">
                      <a16:colId xmlns:a16="http://schemas.microsoft.com/office/drawing/2014/main" val="23238765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1688139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- 2018-10-10 15:42:14 </a:t>
                      </a:r>
                      <a:r>
                        <a:rPr kumimoji="0" lang="en-US" sz="1000" b="0" i="0" u="none" strike="noStrike" kern="1200" cap="none" spc="0" normalizeH="0" baseline="0" noProof="0">
                          <a:ln>
                            <a:noFill/>
                          </a:ln>
                          <a:solidFill>
                            <a:prstClr val="black"/>
                          </a:solidFill>
                          <a:effectLst/>
                          <a:uLnTx/>
                          <a:uFillTx/>
                          <a:latin typeface="+mn-lt"/>
                          <a:ea typeface="+mn-ea"/>
                          <a:cs typeface="+mn-cs"/>
                        </a:rPr>
                        <a:t> 
 Your over all health is important.
Keep your mind, body and spirit healthy!
Isang paalala galing sa TGPagpagaling ng Pilipinas.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https://scontent.xx.fbcdn.net/v/t15.13418-10/p720x720/41080916_1054987981341546_4842868435635404800_n.jpg?_nc_cat=107&amp;_nc_ht=scontent.xx&amp;oh=ec2c90bc181cbe9e9df750f6ddf57cdd&amp;oe=5CA53807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4.4396 %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2430895057"/>
                  </a:ext>
                </a:extLst>
              </a:tr>
            </a:tbl>
          </a:graphicData>
        </a:graphic>
      </p:graphicFrame>
      <p:sp>
        <p:nvSpPr>
          <p:cNvPr id="4" name="Text Placeholder 3">
            <a:extLst>
              <a:ext uri="{FF2B5EF4-FFF2-40B4-BE49-F238E27FC236}">
                <a16:creationId xmlns:a16="http://schemas.microsoft.com/office/drawing/2014/main" id="{34D71FD7-899E-406E-95CB-1483C0460BCF}"/>
              </a:ext>
            </a:extLst>
          </p:cNvPr>
          <p:cNvSpPr>
            <a:spLocks noGrp="1"/>
          </p:cNvSpPr>
          <p:nvPr>
            <p:ph type="body" sz="quarter" idx="14"/>
          </p:nvPr>
        </p:nvSpPr>
        <p:spPr/>
        <p:txBody>
          <a:bodyPr/>
          <a:lstStyle/>
          <a:p>
            <a:r>
              <a:rPr lang="en-US"/>
              <a:t>01/01/2018 - 11/29/2018</a:t>
            </a:r>
          </a:p>
        </p:txBody>
      </p:sp>
    </p:spTree>
    <p:extLst>
      <p:ext uri="{BB962C8B-B14F-4D97-AF65-F5344CB8AC3E}">
        <p14:creationId xmlns:p14="http://schemas.microsoft.com/office/powerpoint/2010/main" val="194998890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EB997C-3368-4470-866C-3A27FFA6AAD1}"/>
              </a:ext>
            </a:extLst>
          </p:cNvPr>
          <p:cNvSpPr>
            <a:spLocks noGrp="1"/>
          </p:cNvSpPr>
          <p:nvPr>
            <p:ph type="title"/>
          </p:nvPr>
        </p:nvSpPr>
        <p:spPr/>
        <p:txBody>
          <a:bodyPr/>
          <a:lstStyle/>
          <a:p>
            <a:r>
              <a:rPr lang="en-US"/>
              <a:t>Facebook Own Posts Table | TGP The Generics Pharmacy - 14 of 26</a:t>
            </a:r>
          </a:p>
        </p:txBody>
      </p:sp>
      <p:graphicFrame>
        <p:nvGraphicFramePr>
          <p:cNvPr id="5" name="Table Placeholder 4">
            <a:extLst>
              <a:ext uri="{FF2B5EF4-FFF2-40B4-BE49-F238E27FC236}">
                <a16:creationId xmlns:a16="http://schemas.microsoft.com/office/drawing/2014/main" id="{300BDAE7-16F9-4D41-8ABB-509E23F6CDE1}"/>
              </a:ext>
            </a:extLst>
          </p:cNvPr>
          <p:cNvGraphicFramePr>
            <a:graphicFrameLocks noGrp="1"/>
          </p:cNvGraphicFramePr>
          <p:nvPr>
            <p:ph type="tbl" sz="quarter" idx="13"/>
            <p:extLst>
              <p:ext uri="{D42A27DB-BD31-4B8C-83A1-F6EECF244321}">
                <p14:modId xmlns:p14="http://schemas.microsoft.com/office/powerpoint/2010/main" val="31651217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4">
                  <a:extLst>
                    <a:ext uri="{9D8B030D-6E8A-4147-A177-3AD203B41FA5}">
                      <a16:colId xmlns:a16="http://schemas.microsoft.com/office/drawing/2014/main" val="1586559896"/>
                    </a:ext>
                  </a:extLst>
                </a:gridCol>
                <a:gridCol w="822959">
                  <a:extLst>
                    <a:ext uri="{9D8B030D-6E8A-4147-A177-3AD203B41FA5}">
                      <a16:colId xmlns:a16="http://schemas.microsoft.com/office/drawing/2014/main" val="298209282"/>
                    </a:ext>
                  </a:extLst>
                </a:gridCol>
                <a:gridCol w="246888">
                  <a:extLst>
                    <a:ext uri="{9D8B030D-6E8A-4147-A177-3AD203B41FA5}">
                      <a16:colId xmlns:a16="http://schemas.microsoft.com/office/drawing/2014/main" val="412130821"/>
                    </a:ext>
                  </a:extLst>
                </a:gridCol>
                <a:gridCol w="246888">
                  <a:extLst>
                    <a:ext uri="{9D8B030D-6E8A-4147-A177-3AD203B41FA5}">
                      <a16:colId xmlns:a16="http://schemas.microsoft.com/office/drawing/2014/main" val="2290142267"/>
                    </a:ext>
                  </a:extLst>
                </a:gridCol>
                <a:gridCol w="246888">
                  <a:extLst>
                    <a:ext uri="{9D8B030D-6E8A-4147-A177-3AD203B41FA5}">
                      <a16:colId xmlns:a16="http://schemas.microsoft.com/office/drawing/2014/main" val="665860155"/>
                    </a:ext>
                  </a:extLst>
                </a:gridCol>
                <a:gridCol w="208280">
                  <a:extLst>
                    <a:ext uri="{9D8B030D-6E8A-4147-A177-3AD203B41FA5}">
                      <a16:colId xmlns:a16="http://schemas.microsoft.com/office/drawing/2014/main" val="266654342"/>
                    </a:ext>
                  </a:extLst>
                </a:gridCol>
                <a:gridCol w="208280">
                  <a:extLst>
                    <a:ext uri="{9D8B030D-6E8A-4147-A177-3AD203B41FA5}">
                      <a16:colId xmlns:a16="http://schemas.microsoft.com/office/drawing/2014/main" val="439393351"/>
                    </a:ext>
                  </a:extLst>
                </a:gridCol>
                <a:gridCol w="208280">
                  <a:extLst>
                    <a:ext uri="{9D8B030D-6E8A-4147-A177-3AD203B41FA5}">
                      <a16:colId xmlns:a16="http://schemas.microsoft.com/office/drawing/2014/main" val="4133972788"/>
                    </a:ext>
                  </a:extLst>
                </a:gridCol>
                <a:gridCol w="208280">
                  <a:extLst>
                    <a:ext uri="{9D8B030D-6E8A-4147-A177-3AD203B41FA5}">
                      <a16:colId xmlns:a16="http://schemas.microsoft.com/office/drawing/2014/main" val="3725734461"/>
                    </a:ext>
                  </a:extLst>
                </a:gridCol>
                <a:gridCol w="208280">
                  <a:extLst>
                    <a:ext uri="{9D8B030D-6E8A-4147-A177-3AD203B41FA5}">
                      <a16:colId xmlns:a16="http://schemas.microsoft.com/office/drawing/2014/main" val="1901490860"/>
                    </a:ext>
                  </a:extLst>
                </a:gridCol>
                <a:gridCol w="208280">
                  <a:extLst>
                    <a:ext uri="{9D8B030D-6E8A-4147-A177-3AD203B41FA5}">
                      <a16:colId xmlns:a16="http://schemas.microsoft.com/office/drawing/2014/main" val="2315876756"/>
                    </a:ext>
                  </a:extLst>
                </a:gridCol>
                <a:gridCol w="208280">
                  <a:extLst>
                    <a:ext uri="{9D8B030D-6E8A-4147-A177-3AD203B41FA5}">
                      <a16:colId xmlns:a16="http://schemas.microsoft.com/office/drawing/2014/main" val="3252699202"/>
                    </a:ext>
                  </a:extLst>
                </a:gridCol>
                <a:gridCol w="246888">
                  <a:extLst>
                    <a:ext uri="{9D8B030D-6E8A-4147-A177-3AD203B41FA5}">
                      <a16:colId xmlns:a16="http://schemas.microsoft.com/office/drawing/2014/main" val="1369898903"/>
                    </a:ext>
                  </a:extLst>
                </a:gridCol>
                <a:gridCol w="246888">
                  <a:extLst>
                    <a:ext uri="{9D8B030D-6E8A-4147-A177-3AD203B41FA5}">
                      <a16:colId xmlns:a16="http://schemas.microsoft.com/office/drawing/2014/main" val="3890515564"/>
                    </a:ext>
                  </a:extLst>
                </a:gridCol>
                <a:gridCol w="246888">
                  <a:extLst>
                    <a:ext uri="{9D8B030D-6E8A-4147-A177-3AD203B41FA5}">
                      <a16:colId xmlns:a16="http://schemas.microsoft.com/office/drawing/2014/main" val="1554688046"/>
                    </a:ext>
                  </a:extLst>
                </a:gridCol>
                <a:gridCol w="208280">
                  <a:extLst>
                    <a:ext uri="{9D8B030D-6E8A-4147-A177-3AD203B41FA5}">
                      <a16:colId xmlns:a16="http://schemas.microsoft.com/office/drawing/2014/main" val="330875969"/>
                    </a:ext>
                  </a:extLst>
                </a:gridCol>
                <a:gridCol w="246888">
                  <a:extLst>
                    <a:ext uri="{9D8B030D-6E8A-4147-A177-3AD203B41FA5}">
                      <a16:colId xmlns:a16="http://schemas.microsoft.com/office/drawing/2014/main" val="3937505014"/>
                    </a:ext>
                  </a:extLst>
                </a:gridCol>
                <a:gridCol w="246888">
                  <a:extLst>
                    <a:ext uri="{9D8B030D-6E8A-4147-A177-3AD203B41FA5}">
                      <a16:colId xmlns:a16="http://schemas.microsoft.com/office/drawing/2014/main" val="1025632322"/>
                    </a:ext>
                  </a:extLst>
                </a:gridCol>
                <a:gridCol w="246888">
                  <a:extLst>
                    <a:ext uri="{9D8B030D-6E8A-4147-A177-3AD203B41FA5}">
                      <a16:colId xmlns:a16="http://schemas.microsoft.com/office/drawing/2014/main" val="4276145524"/>
                    </a:ext>
                  </a:extLst>
                </a:gridCol>
                <a:gridCol w="208280">
                  <a:extLst>
                    <a:ext uri="{9D8B030D-6E8A-4147-A177-3AD203B41FA5}">
                      <a16:colId xmlns:a16="http://schemas.microsoft.com/office/drawing/2014/main" val="2143970144"/>
                    </a:ext>
                  </a:extLst>
                </a:gridCol>
                <a:gridCol w="246888">
                  <a:extLst>
                    <a:ext uri="{9D8B030D-6E8A-4147-A177-3AD203B41FA5}">
                      <a16:colId xmlns:a16="http://schemas.microsoft.com/office/drawing/2014/main" val="1525182065"/>
                    </a:ext>
                  </a:extLst>
                </a:gridCol>
                <a:gridCol w="246888">
                  <a:extLst>
                    <a:ext uri="{9D8B030D-6E8A-4147-A177-3AD203B41FA5}">
                      <a16:colId xmlns:a16="http://schemas.microsoft.com/office/drawing/2014/main" val="386437960"/>
                    </a:ext>
                  </a:extLst>
                </a:gridCol>
                <a:gridCol w="208280">
                  <a:extLst>
                    <a:ext uri="{9D8B030D-6E8A-4147-A177-3AD203B41FA5}">
                      <a16:colId xmlns:a16="http://schemas.microsoft.com/office/drawing/2014/main" val="1853522833"/>
                    </a:ext>
                  </a:extLst>
                </a:gridCol>
                <a:gridCol w="208280">
                  <a:extLst>
                    <a:ext uri="{9D8B030D-6E8A-4147-A177-3AD203B41FA5}">
                      <a16:colId xmlns:a16="http://schemas.microsoft.com/office/drawing/2014/main" val="3880125267"/>
                    </a:ext>
                  </a:extLst>
                </a:gridCol>
                <a:gridCol w="208280">
                  <a:extLst>
                    <a:ext uri="{9D8B030D-6E8A-4147-A177-3AD203B41FA5}">
                      <a16:colId xmlns:a16="http://schemas.microsoft.com/office/drawing/2014/main" val="1793506713"/>
                    </a:ext>
                  </a:extLst>
                </a:gridCol>
                <a:gridCol w="246888">
                  <a:extLst>
                    <a:ext uri="{9D8B030D-6E8A-4147-A177-3AD203B41FA5}">
                      <a16:colId xmlns:a16="http://schemas.microsoft.com/office/drawing/2014/main" val="3182657535"/>
                    </a:ext>
                  </a:extLst>
                </a:gridCol>
                <a:gridCol w="208280">
                  <a:extLst>
                    <a:ext uri="{9D8B030D-6E8A-4147-A177-3AD203B41FA5}">
                      <a16:colId xmlns:a16="http://schemas.microsoft.com/office/drawing/2014/main" val="1971728024"/>
                    </a:ext>
                  </a:extLst>
                </a:gridCol>
                <a:gridCol w="208280">
                  <a:extLst>
                    <a:ext uri="{9D8B030D-6E8A-4147-A177-3AD203B41FA5}">
                      <a16:colId xmlns:a16="http://schemas.microsoft.com/office/drawing/2014/main" val="26963524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3632412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- 2018-10-08 12:00:01 </a:t>
                      </a:r>
                      <a:r>
                        <a:rPr kumimoji="0" lang="en-US" sz="1000" b="0" i="0" u="none" strike="noStrike" kern="1200" cap="none" spc="0" normalizeH="0" baseline="0" noProof="0">
                          <a:ln>
                            <a:noFill/>
                          </a:ln>
                          <a:solidFill>
                            <a:prstClr val="black"/>
                          </a:solidFill>
                          <a:effectLst/>
                          <a:uLnTx/>
                          <a:uFillTx/>
                          <a:latin typeface="+mn-lt"/>
                          <a:ea typeface="+mn-ea"/>
                          <a:cs typeface="+mn-cs"/>
                        </a:rPr>
                        <a:t> 
 Health is not only physical, but also mental and emotional.
Love yourself. And if there is someone you think is in need of support, be a helping hand.
Isang paalala sa TGPagpagaling ng Pilipinas!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https://scontent.xx.fbcdn.net/v/t15.5256-10/p720x720/40343156_1123828791119786_6692127816802107392_n.jpg?_nc_cat=106&amp;_nc_ht=scontent.xx&amp;oh=882c851562a30a72cc1026aca9835d23&amp;oe=5C774C35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3.6953 %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650506778"/>
                  </a:ext>
                </a:extLst>
              </a:tr>
            </a:tbl>
          </a:graphicData>
        </a:graphic>
      </p:graphicFrame>
      <p:sp>
        <p:nvSpPr>
          <p:cNvPr id="4" name="Text Placeholder 3">
            <a:extLst>
              <a:ext uri="{FF2B5EF4-FFF2-40B4-BE49-F238E27FC236}">
                <a16:creationId xmlns:a16="http://schemas.microsoft.com/office/drawing/2014/main" id="{E427D8ED-5768-4AF5-8D06-B3968BE50F70}"/>
              </a:ext>
            </a:extLst>
          </p:cNvPr>
          <p:cNvSpPr>
            <a:spLocks noGrp="1"/>
          </p:cNvSpPr>
          <p:nvPr>
            <p:ph type="body" sz="quarter" idx="14"/>
          </p:nvPr>
        </p:nvSpPr>
        <p:spPr/>
        <p:txBody>
          <a:bodyPr/>
          <a:lstStyle/>
          <a:p>
            <a:r>
              <a:rPr lang="en-US"/>
              <a:t>01/01/2018 - 11/29/2018</a:t>
            </a:r>
          </a:p>
        </p:txBody>
      </p:sp>
    </p:spTree>
    <p:extLst>
      <p:ext uri="{BB962C8B-B14F-4D97-AF65-F5344CB8AC3E}">
        <p14:creationId xmlns:p14="http://schemas.microsoft.com/office/powerpoint/2010/main" val="295925191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6AC6AF-BC9B-4968-B527-499F451B6985}"/>
              </a:ext>
            </a:extLst>
          </p:cNvPr>
          <p:cNvSpPr>
            <a:spLocks noGrp="1"/>
          </p:cNvSpPr>
          <p:nvPr>
            <p:ph type="title"/>
          </p:nvPr>
        </p:nvSpPr>
        <p:spPr/>
        <p:txBody>
          <a:bodyPr/>
          <a:lstStyle/>
          <a:p>
            <a:r>
              <a:rPr lang="en-US"/>
              <a:t>Facebook Own Posts Table | TGP The Generics Pharmacy - 15 of 26</a:t>
            </a:r>
          </a:p>
        </p:txBody>
      </p:sp>
      <p:graphicFrame>
        <p:nvGraphicFramePr>
          <p:cNvPr id="5" name="Table Placeholder 4">
            <a:extLst>
              <a:ext uri="{FF2B5EF4-FFF2-40B4-BE49-F238E27FC236}">
                <a16:creationId xmlns:a16="http://schemas.microsoft.com/office/drawing/2014/main" id="{91ED55D5-8DD2-4972-AC26-1A0A33353029}"/>
              </a:ext>
            </a:extLst>
          </p:cNvPr>
          <p:cNvGraphicFramePr>
            <a:graphicFrameLocks noGrp="1"/>
          </p:cNvGraphicFramePr>
          <p:nvPr>
            <p:ph type="tbl" sz="quarter" idx="13"/>
            <p:extLst>
              <p:ext uri="{D42A27DB-BD31-4B8C-83A1-F6EECF244321}">
                <p14:modId xmlns:p14="http://schemas.microsoft.com/office/powerpoint/2010/main" val="1725961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4">
                  <a:extLst>
                    <a:ext uri="{9D8B030D-6E8A-4147-A177-3AD203B41FA5}">
                      <a16:colId xmlns:a16="http://schemas.microsoft.com/office/drawing/2014/main" val="3108027143"/>
                    </a:ext>
                  </a:extLst>
                </a:gridCol>
                <a:gridCol w="822959">
                  <a:extLst>
                    <a:ext uri="{9D8B030D-6E8A-4147-A177-3AD203B41FA5}">
                      <a16:colId xmlns:a16="http://schemas.microsoft.com/office/drawing/2014/main" val="968909778"/>
                    </a:ext>
                  </a:extLst>
                </a:gridCol>
                <a:gridCol w="246888">
                  <a:extLst>
                    <a:ext uri="{9D8B030D-6E8A-4147-A177-3AD203B41FA5}">
                      <a16:colId xmlns:a16="http://schemas.microsoft.com/office/drawing/2014/main" val="3004174704"/>
                    </a:ext>
                  </a:extLst>
                </a:gridCol>
                <a:gridCol w="246888">
                  <a:extLst>
                    <a:ext uri="{9D8B030D-6E8A-4147-A177-3AD203B41FA5}">
                      <a16:colId xmlns:a16="http://schemas.microsoft.com/office/drawing/2014/main" val="3681524093"/>
                    </a:ext>
                  </a:extLst>
                </a:gridCol>
                <a:gridCol w="246888">
                  <a:extLst>
                    <a:ext uri="{9D8B030D-6E8A-4147-A177-3AD203B41FA5}">
                      <a16:colId xmlns:a16="http://schemas.microsoft.com/office/drawing/2014/main" val="2523360756"/>
                    </a:ext>
                  </a:extLst>
                </a:gridCol>
                <a:gridCol w="208280">
                  <a:extLst>
                    <a:ext uri="{9D8B030D-6E8A-4147-A177-3AD203B41FA5}">
                      <a16:colId xmlns:a16="http://schemas.microsoft.com/office/drawing/2014/main" val="3722173328"/>
                    </a:ext>
                  </a:extLst>
                </a:gridCol>
                <a:gridCol w="208280">
                  <a:extLst>
                    <a:ext uri="{9D8B030D-6E8A-4147-A177-3AD203B41FA5}">
                      <a16:colId xmlns:a16="http://schemas.microsoft.com/office/drawing/2014/main" val="83791981"/>
                    </a:ext>
                  </a:extLst>
                </a:gridCol>
                <a:gridCol w="208280">
                  <a:extLst>
                    <a:ext uri="{9D8B030D-6E8A-4147-A177-3AD203B41FA5}">
                      <a16:colId xmlns:a16="http://schemas.microsoft.com/office/drawing/2014/main" val="3268356838"/>
                    </a:ext>
                  </a:extLst>
                </a:gridCol>
                <a:gridCol w="208280">
                  <a:extLst>
                    <a:ext uri="{9D8B030D-6E8A-4147-A177-3AD203B41FA5}">
                      <a16:colId xmlns:a16="http://schemas.microsoft.com/office/drawing/2014/main" val="398788163"/>
                    </a:ext>
                  </a:extLst>
                </a:gridCol>
                <a:gridCol w="208280">
                  <a:extLst>
                    <a:ext uri="{9D8B030D-6E8A-4147-A177-3AD203B41FA5}">
                      <a16:colId xmlns:a16="http://schemas.microsoft.com/office/drawing/2014/main" val="2624220339"/>
                    </a:ext>
                  </a:extLst>
                </a:gridCol>
                <a:gridCol w="208280">
                  <a:extLst>
                    <a:ext uri="{9D8B030D-6E8A-4147-A177-3AD203B41FA5}">
                      <a16:colId xmlns:a16="http://schemas.microsoft.com/office/drawing/2014/main" val="2919993917"/>
                    </a:ext>
                  </a:extLst>
                </a:gridCol>
                <a:gridCol w="208280">
                  <a:extLst>
                    <a:ext uri="{9D8B030D-6E8A-4147-A177-3AD203B41FA5}">
                      <a16:colId xmlns:a16="http://schemas.microsoft.com/office/drawing/2014/main" val="246951454"/>
                    </a:ext>
                  </a:extLst>
                </a:gridCol>
                <a:gridCol w="246888">
                  <a:extLst>
                    <a:ext uri="{9D8B030D-6E8A-4147-A177-3AD203B41FA5}">
                      <a16:colId xmlns:a16="http://schemas.microsoft.com/office/drawing/2014/main" val="3032865200"/>
                    </a:ext>
                  </a:extLst>
                </a:gridCol>
                <a:gridCol w="246888">
                  <a:extLst>
                    <a:ext uri="{9D8B030D-6E8A-4147-A177-3AD203B41FA5}">
                      <a16:colId xmlns:a16="http://schemas.microsoft.com/office/drawing/2014/main" val="1176825936"/>
                    </a:ext>
                  </a:extLst>
                </a:gridCol>
                <a:gridCol w="246888">
                  <a:extLst>
                    <a:ext uri="{9D8B030D-6E8A-4147-A177-3AD203B41FA5}">
                      <a16:colId xmlns:a16="http://schemas.microsoft.com/office/drawing/2014/main" val="1236454566"/>
                    </a:ext>
                  </a:extLst>
                </a:gridCol>
                <a:gridCol w="208280">
                  <a:extLst>
                    <a:ext uri="{9D8B030D-6E8A-4147-A177-3AD203B41FA5}">
                      <a16:colId xmlns:a16="http://schemas.microsoft.com/office/drawing/2014/main" val="3882093993"/>
                    </a:ext>
                  </a:extLst>
                </a:gridCol>
                <a:gridCol w="246888">
                  <a:extLst>
                    <a:ext uri="{9D8B030D-6E8A-4147-A177-3AD203B41FA5}">
                      <a16:colId xmlns:a16="http://schemas.microsoft.com/office/drawing/2014/main" val="2826195577"/>
                    </a:ext>
                  </a:extLst>
                </a:gridCol>
                <a:gridCol w="246888">
                  <a:extLst>
                    <a:ext uri="{9D8B030D-6E8A-4147-A177-3AD203B41FA5}">
                      <a16:colId xmlns:a16="http://schemas.microsoft.com/office/drawing/2014/main" val="758701813"/>
                    </a:ext>
                  </a:extLst>
                </a:gridCol>
                <a:gridCol w="246888">
                  <a:extLst>
                    <a:ext uri="{9D8B030D-6E8A-4147-A177-3AD203B41FA5}">
                      <a16:colId xmlns:a16="http://schemas.microsoft.com/office/drawing/2014/main" val="4057847670"/>
                    </a:ext>
                  </a:extLst>
                </a:gridCol>
                <a:gridCol w="208280">
                  <a:extLst>
                    <a:ext uri="{9D8B030D-6E8A-4147-A177-3AD203B41FA5}">
                      <a16:colId xmlns:a16="http://schemas.microsoft.com/office/drawing/2014/main" val="2770023243"/>
                    </a:ext>
                  </a:extLst>
                </a:gridCol>
                <a:gridCol w="246888">
                  <a:extLst>
                    <a:ext uri="{9D8B030D-6E8A-4147-A177-3AD203B41FA5}">
                      <a16:colId xmlns:a16="http://schemas.microsoft.com/office/drawing/2014/main" val="719825139"/>
                    </a:ext>
                  </a:extLst>
                </a:gridCol>
                <a:gridCol w="246888">
                  <a:extLst>
                    <a:ext uri="{9D8B030D-6E8A-4147-A177-3AD203B41FA5}">
                      <a16:colId xmlns:a16="http://schemas.microsoft.com/office/drawing/2014/main" val="4128804236"/>
                    </a:ext>
                  </a:extLst>
                </a:gridCol>
                <a:gridCol w="208280">
                  <a:extLst>
                    <a:ext uri="{9D8B030D-6E8A-4147-A177-3AD203B41FA5}">
                      <a16:colId xmlns:a16="http://schemas.microsoft.com/office/drawing/2014/main" val="3956569345"/>
                    </a:ext>
                  </a:extLst>
                </a:gridCol>
                <a:gridCol w="208280">
                  <a:extLst>
                    <a:ext uri="{9D8B030D-6E8A-4147-A177-3AD203B41FA5}">
                      <a16:colId xmlns:a16="http://schemas.microsoft.com/office/drawing/2014/main" val="1841632578"/>
                    </a:ext>
                  </a:extLst>
                </a:gridCol>
                <a:gridCol w="208280">
                  <a:extLst>
                    <a:ext uri="{9D8B030D-6E8A-4147-A177-3AD203B41FA5}">
                      <a16:colId xmlns:a16="http://schemas.microsoft.com/office/drawing/2014/main" val="2324656532"/>
                    </a:ext>
                  </a:extLst>
                </a:gridCol>
                <a:gridCol w="246888">
                  <a:extLst>
                    <a:ext uri="{9D8B030D-6E8A-4147-A177-3AD203B41FA5}">
                      <a16:colId xmlns:a16="http://schemas.microsoft.com/office/drawing/2014/main" val="3805807641"/>
                    </a:ext>
                  </a:extLst>
                </a:gridCol>
                <a:gridCol w="208280">
                  <a:extLst>
                    <a:ext uri="{9D8B030D-6E8A-4147-A177-3AD203B41FA5}">
                      <a16:colId xmlns:a16="http://schemas.microsoft.com/office/drawing/2014/main" val="3006745016"/>
                    </a:ext>
                  </a:extLst>
                </a:gridCol>
                <a:gridCol w="208280">
                  <a:extLst>
                    <a:ext uri="{9D8B030D-6E8A-4147-A177-3AD203B41FA5}">
                      <a16:colId xmlns:a16="http://schemas.microsoft.com/office/drawing/2014/main" val="281567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4929256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- 2018-10-02 16:41:10 </a:t>
                      </a:r>
                      <a:r>
                        <a:rPr kumimoji="0" lang="en-US" sz="1000" b="0" i="0" u="none" strike="noStrike" kern="1200" cap="none" spc="0" normalizeH="0" baseline="0" noProof="0">
                          <a:ln>
                            <a:noFill/>
                          </a:ln>
                          <a:solidFill>
                            <a:prstClr val="black"/>
                          </a:solidFill>
                          <a:effectLst/>
                          <a:uLnTx/>
                          <a:uFillTx/>
                          <a:latin typeface="+mn-lt"/>
                          <a:ea typeface="+mn-ea"/>
                          <a:cs typeface="+mn-cs"/>
                        </a:rPr>
                        <a:t> 
 Ngayong Filipino Elderly Week, kayo'y pinapaalalahanan namin sa mga tamang requirements upang ma-avail ang 20% Senior Citizen Discount.
Siguraduhing i-present ang Senior Citizen's ID, booklet, at ang reseta galing sa inyong doktor o local health center.
Isang paalala galing sa TGPagpagaling ng Pilipinas!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4.2669 %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2361492611"/>
                  </a:ext>
                </a:extLst>
              </a:tr>
            </a:tbl>
          </a:graphicData>
        </a:graphic>
      </p:graphicFrame>
      <p:sp>
        <p:nvSpPr>
          <p:cNvPr id="4" name="Text Placeholder 3">
            <a:extLst>
              <a:ext uri="{FF2B5EF4-FFF2-40B4-BE49-F238E27FC236}">
                <a16:creationId xmlns:a16="http://schemas.microsoft.com/office/drawing/2014/main" id="{6BB59F54-AC2F-409C-90DD-E4066533459B}"/>
              </a:ext>
            </a:extLst>
          </p:cNvPr>
          <p:cNvSpPr>
            <a:spLocks noGrp="1"/>
          </p:cNvSpPr>
          <p:nvPr>
            <p:ph type="body" sz="quarter" idx="14"/>
          </p:nvPr>
        </p:nvSpPr>
        <p:spPr/>
        <p:txBody>
          <a:bodyPr/>
          <a:lstStyle/>
          <a:p>
            <a:r>
              <a:rPr lang="en-US"/>
              <a:t>01/01/2018 - 11/29/2018</a:t>
            </a:r>
          </a:p>
        </p:txBody>
      </p:sp>
    </p:spTree>
    <p:extLst>
      <p:ext uri="{BB962C8B-B14F-4D97-AF65-F5344CB8AC3E}">
        <p14:creationId xmlns:p14="http://schemas.microsoft.com/office/powerpoint/2010/main" val="271716797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B1A98F-57AE-422F-88F8-F907076EA9BC}"/>
              </a:ext>
            </a:extLst>
          </p:cNvPr>
          <p:cNvSpPr>
            <a:spLocks noGrp="1"/>
          </p:cNvSpPr>
          <p:nvPr>
            <p:ph type="title"/>
          </p:nvPr>
        </p:nvSpPr>
        <p:spPr/>
        <p:txBody>
          <a:bodyPr/>
          <a:lstStyle/>
          <a:p>
            <a:r>
              <a:rPr lang="en-US"/>
              <a:t>Facebook Own Posts Table | TGP The Generics Pharmacy - 16 of 26</a:t>
            </a:r>
          </a:p>
        </p:txBody>
      </p:sp>
      <p:graphicFrame>
        <p:nvGraphicFramePr>
          <p:cNvPr id="5" name="Table Placeholder 4">
            <a:extLst>
              <a:ext uri="{FF2B5EF4-FFF2-40B4-BE49-F238E27FC236}">
                <a16:creationId xmlns:a16="http://schemas.microsoft.com/office/drawing/2014/main" id="{039BB270-E634-43C0-8BC7-54848D19B375}"/>
              </a:ext>
            </a:extLst>
          </p:cNvPr>
          <p:cNvGraphicFramePr>
            <a:graphicFrameLocks noGrp="1"/>
          </p:cNvGraphicFramePr>
          <p:nvPr>
            <p:ph type="tbl" sz="quarter" idx="13"/>
            <p:extLst>
              <p:ext uri="{D42A27DB-BD31-4B8C-83A1-F6EECF244321}">
                <p14:modId xmlns:p14="http://schemas.microsoft.com/office/powerpoint/2010/main" val="20160737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4">
                  <a:extLst>
                    <a:ext uri="{9D8B030D-6E8A-4147-A177-3AD203B41FA5}">
                      <a16:colId xmlns:a16="http://schemas.microsoft.com/office/drawing/2014/main" val="45166147"/>
                    </a:ext>
                  </a:extLst>
                </a:gridCol>
                <a:gridCol w="822959">
                  <a:extLst>
                    <a:ext uri="{9D8B030D-6E8A-4147-A177-3AD203B41FA5}">
                      <a16:colId xmlns:a16="http://schemas.microsoft.com/office/drawing/2014/main" val="3179684250"/>
                    </a:ext>
                  </a:extLst>
                </a:gridCol>
                <a:gridCol w="246888">
                  <a:extLst>
                    <a:ext uri="{9D8B030D-6E8A-4147-A177-3AD203B41FA5}">
                      <a16:colId xmlns:a16="http://schemas.microsoft.com/office/drawing/2014/main" val="1476570595"/>
                    </a:ext>
                  </a:extLst>
                </a:gridCol>
                <a:gridCol w="246888">
                  <a:extLst>
                    <a:ext uri="{9D8B030D-6E8A-4147-A177-3AD203B41FA5}">
                      <a16:colId xmlns:a16="http://schemas.microsoft.com/office/drawing/2014/main" val="387682649"/>
                    </a:ext>
                  </a:extLst>
                </a:gridCol>
                <a:gridCol w="246888">
                  <a:extLst>
                    <a:ext uri="{9D8B030D-6E8A-4147-A177-3AD203B41FA5}">
                      <a16:colId xmlns:a16="http://schemas.microsoft.com/office/drawing/2014/main" val="1575975850"/>
                    </a:ext>
                  </a:extLst>
                </a:gridCol>
                <a:gridCol w="208280">
                  <a:extLst>
                    <a:ext uri="{9D8B030D-6E8A-4147-A177-3AD203B41FA5}">
                      <a16:colId xmlns:a16="http://schemas.microsoft.com/office/drawing/2014/main" val="3171046465"/>
                    </a:ext>
                  </a:extLst>
                </a:gridCol>
                <a:gridCol w="208280">
                  <a:extLst>
                    <a:ext uri="{9D8B030D-6E8A-4147-A177-3AD203B41FA5}">
                      <a16:colId xmlns:a16="http://schemas.microsoft.com/office/drawing/2014/main" val="3998273524"/>
                    </a:ext>
                  </a:extLst>
                </a:gridCol>
                <a:gridCol w="208280">
                  <a:extLst>
                    <a:ext uri="{9D8B030D-6E8A-4147-A177-3AD203B41FA5}">
                      <a16:colId xmlns:a16="http://schemas.microsoft.com/office/drawing/2014/main" val="567492927"/>
                    </a:ext>
                  </a:extLst>
                </a:gridCol>
                <a:gridCol w="208280">
                  <a:extLst>
                    <a:ext uri="{9D8B030D-6E8A-4147-A177-3AD203B41FA5}">
                      <a16:colId xmlns:a16="http://schemas.microsoft.com/office/drawing/2014/main" val="1153198090"/>
                    </a:ext>
                  </a:extLst>
                </a:gridCol>
                <a:gridCol w="208280">
                  <a:extLst>
                    <a:ext uri="{9D8B030D-6E8A-4147-A177-3AD203B41FA5}">
                      <a16:colId xmlns:a16="http://schemas.microsoft.com/office/drawing/2014/main" val="247778422"/>
                    </a:ext>
                  </a:extLst>
                </a:gridCol>
                <a:gridCol w="208280">
                  <a:extLst>
                    <a:ext uri="{9D8B030D-6E8A-4147-A177-3AD203B41FA5}">
                      <a16:colId xmlns:a16="http://schemas.microsoft.com/office/drawing/2014/main" val="1504475787"/>
                    </a:ext>
                  </a:extLst>
                </a:gridCol>
                <a:gridCol w="208280">
                  <a:extLst>
                    <a:ext uri="{9D8B030D-6E8A-4147-A177-3AD203B41FA5}">
                      <a16:colId xmlns:a16="http://schemas.microsoft.com/office/drawing/2014/main" val="1747653847"/>
                    </a:ext>
                  </a:extLst>
                </a:gridCol>
                <a:gridCol w="246888">
                  <a:extLst>
                    <a:ext uri="{9D8B030D-6E8A-4147-A177-3AD203B41FA5}">
                      <a16:colId xmlns:a16="http://schemas.microsoft.com/office/drawing/2014/main" val="2042269761"/>
                    </a:ext>
                  </a:extLst>
                </a:gridCol>
                <a:gridCol w="246888">
                  <a:extLst>
                    <a:ext uri="{9D8B030D-6E8A-4147-A177-3AD203B41FA5}">
                      <a16:colId xmlns:a16="http://schemas.microsoft.com/office/drawing/2014/main" val="747711559"/>
                    </a:ext>
                  </a:extLst>
                </a:gridCol>
                <a:gridCol w="246888">
                  <a:extLst>
                    <a:ext uri="{9D8B030D-6E8A-4147-A177-3AD203B41FA5}">
                      <a16:colId xmlns:a16="http://schemas.microsoft.com/office/drawing/2014/main" val="1306208116"/>
                    </a:ext>
                  </a:extLst>
                </a:gridCol>
                <a:gridCol w="208280">
                  <a:extLst>
                    <a:ext uri="{9D8B030D-6E8A-4147-A177-3AD203B41FA5}">
                      <a16:colId xmlns:a16="http://schemas.microsoft.com/office/drawing/2014/main" val="4135423846"/>
                    </a:ext>
                  </a:extLst>
                </a:gridCol>
                <a:gridCol w="246888">
                  <a:extLst>
                    <a:ext uri="{9D8B030D-6E8A-4147-A177-3AD203B41FA5}">
                      <a16:colId xmlns:a16="http://schemas.microsoft.com/office/drawing/2014/main" val="88858532"/>
                    </a:ext>
                  </a:extLst>
                </a:gridCol>
                <a:gridCol w="246888">
                  <a:extLst>
                    <a:ext uri="{9D8B030D-6E8A-4147-A177-3AD203B41FA5}">
                      <a16:colId xmlns:a16="http://schemas.microsoft.com/office/drawing/2014/main" val="3243554883"/>
                    </a:ext>
                  </a:extLst>
                </a:gridCol>
                <a:gridCol w="246888">
                  <a:extLst>
                    <a:ext uri="{9D8B030D-6E8A-4147-A177-3AD203B41FA5}">
                      <a16:colId xmlns:a16="http://schemas.microsoft.com/office/drawing/2014/main" val="287378357"/>
                    </a:ext>
                  </a:extLst>
                </a:gridCol>
                <a:gridCol w="208280">
                  <a:extLst>
                    <a:ext uri="{9D8B030D-6E8A-4147-A177-3AD203B41FA5}">
                      <a16:colId xmlns:a16="http://schemas.microsoft.com/office/drawing/2014/main" val="3265816268"/>
                    </a:ext>
                  </a:extLst>
                </a:gridCol>
                <a:gridCol w="246888">
                  <a:extLst>
                    <a:ext uri="{9D8B030D-6E8A-4147-A177-3AD203B41FA5}">
                      <a16:colId xmlns:a16="http://schemas.microsoft.com/office/drawing/2014/main" val="1039250317"/>
                    </a:ext>
                  </a:extLst>
                </a:gridCol>
                <a:gridCol w="246888">
                  <a:extLst>
                    <a:ext uri="{9D8B030D-6E8A-4147-A177-3AD203B41FA5}">
                      <a16:colId xmlns:a16="http://schemas.microsoft.com/office/drawing/2014/main" val="2448217275"/>
                    </a:ext>
                  </a:extLst>
                </a:gridCol>
                <a:gridCol w="208280">
                  <a:extLst>
                    <a:ext uri="{9D8B030D-6E8A-4147-A177-3AD203B41FA5}">
                      <a16:colId xmlns:a16="http://schemas.microsoft.com/office/drawing/2014/main" val="2374223325"/>
                    </a:ext>
                  </a:extLst>
                </a:gridCol>
                <a:gridCol w="208280">
                  <a:extLst>
                    <a:ext uri="{9D8B030D-6E8A-4147-A177-3AD203B41FA5}">
                      <a16:colId xmlns:a16="http://schemas.microsoft.com/office/drawing/2014/main" val="1769204156"/>
                    </a:ext>
                  </a:extLst>
                </a:gridCol>
                <a:gridCol w="208280">
                  <a:extLst>
                    <a:ext uri="{9D8B030D-6E8A-4147-A177-3AD203B41FA5}">
                      <a16:colId xmlns:a16="http://schemas.microsoft.com/office/drawing/2014/main" val="1457574775"/>
                    </a:ext>
                  </a:extLst>
                </a:gridCol>
                <a:gridCol w="246888">
                  <a:extLst>
                    <a:ext uri="{9D8B030D-6E8A-4147-A177-3AD203B41FA5}">
                      <a16:colId xmlns:a16="http://schemas.microsoft.com/office/drawing/2014/main" val="2849203885"/>
                    </a:ext>
                  </a:extLst>
                </a:gridCol>
                <a:gridCol w="208280">
                  <a:extLst>
                    <a:ext uri="{9D8B030D-6E8A-4147-A177-3AD203B41FA5}">
                      <a16:colId xmlns:a16="http://schemas.microsoft.com/office/drawing/2014/main" val="2790177340"/>
                    </a:ext>
                  </a:extLst>
                </a:gridCol>
                <a:gridCol w="208280">
                  <a:extLst>
                    <a:ext uri="{9D8B030D-6E8A-4147-A177-3AD203B41FA5}">
                      <a16:colId xmlns:a16="http://schemas.microsoft.com/office/drawing/2014/main" val="27326012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322506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- 2018-09-29 17:37:15 </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https://scontent.xx.fbcdn.net/v/t15.5256-10/s720x720/30852100_1908825735806991_1093082680209178624_n.jpg?_nc_cat=108&amp;_nc_ht=scontent.xx&amp;oh=8e4f2134e5c1359601979b91303ef1a3&amp;oe=5C70A58D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2.8897 %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800139867"/>
                  </a:ext>
                </a:extLst>
              </a:tr>
            </a:tbl>
          </a:graphicData>
        </a:graphic>
      </p:graphicFrame>
      <p:sp>
        <p:nvSpPr>
          <p:cNvPr id="4" name="Text Placeholder 3">
            <a:extLst>
              <a:ext uri="{FF2B5EF4-FFF2-40B4-BE49-F238E27FC236}">
                <a16:creationId xmlns:a16="http://schemas.microsoft.com/office/drawing/2014/main" id="{BD804DC6-BF83-4157-BF6D-2560F8490133}"/>
              </a:ext>
            </a:extLst>
          </p:cNvPr>
          <p:cNvSpPr>
            <a:spLocks noGrp="1"/>
          </p:cNvSpPr>
          <p:nvPr>
            <p:ph type="body" sz="quarter" idx="14"/>
          </p:nvPr>
        </p:nvSpPr>
        <p:spPr/>
        <p:txBody>
          <a:bodyPr/>
          <a:lstStyle/>
          <a:p>
            <a:r>
              <a:rPr lang="en-US"/>
              <a:t>01/01/2018 - 11/29/2018</a:t>
            </a:r>
          </a:p>
        </p:txBody>
      </p:sp>
    </p:spTree>
    <p:extLst>
      <p:ext uri="{BB962C8B-B14F-4D97-AF65-F5344CB8AC3E}">
        <p14:creationId xmlns:p14="http://schemas.microsoft.com/office/powerpoint/2010/main" val="157992445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1B1279-1FD7-4480-B0CF-DF8F64CAD0E5}"/>
              </a:ext>
            </a:extLst>
          </p:cNvPr>
          <p:cNvSpPr>
            <a:spLocks noGrp="1"/>
          </p:cNvSpPr>
          <p:nvPr>
            <p:ph type="title"/>
          </p:nvPr>
        </p:nvSpPr>
        <p:spPr/>
        <p:txBody>
          <a:bodyPr/>
          <a:lstStyle/>
          <a:p>
            <a:r>
              <a:rPr lang="en-US"/>
              <a:t>Facebook Own Posts Table | TGP The Generics Pharmacy - 17 of 26</a:t>
            </a:r>
          </a:p>
        </p:txBody>
      </p:sp>
      <p:graphicFrame>
        <p:nvGraphicFramePr>
          <p:cNvPr id="5" name="Table Placeholder 4">
            <a:extLst>
              <a:ext uri="{FF2B5EF4-FFF2-40B4-BE49-F238E27FC236}">
                <a16:creationId xmlns:a16="http://schemas.microsoft.com/office/drawing/2014/main" id="{BF3B8571-AB53-4CFD-B5B5-0391392F1572}"/>
              </a:ext>
            </a:extLst>
          </p:cNvPr>
          <p:cNvGraphicFramePr>
            <a:graphicFrameLocks noGrp="1"/>
          </p:cNvGraphicFramePr>
          <p:nvPr>
            <p:ph type="tbl" sz="quarter" idx="13"/>
            <p:extLst>
              <p:ext uri="{D42A27DB-BD31-4B8C-83A1-F6EECF244321}">
                <p14:modId xmlns:p14="http://schemas.microsoft.com/office/powerpoint/2010/main" val="41637258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4">
                  <a:extLst>
                    <a:ext uri="{9D8B030D-6E8A-4147-A177-3AD203B41FA5}">
                      <a16:colId xmlns:a16="http://schemas.microsoft.com/office/drawing/2014/main" val="217412003"/>
                    </a:ext>
                  </a:extLst>
                </a:gridCol>
                <a:gridCol w="822959">
                  <a:extLst>
                    <a:ext uri="{9D8B030D-6E8A-4147-A177-3AD203B41FA5}">
                      <a16:colId xmlns:a16="http://schemas.microsoft.com/office/drawing/2014/main" val="845553152"/>
                    </a:ext>
                  </a:extLst>
                </a:gridCol>
                <a:gridCol w="246888">
                  <a:extLst>
                    <a:ext uri="{9D8B030D-6E8A-4147-A177-3AD203B41FA5}">
                      <a16:colId xmlns:a16="http://schemas.microsoft.com/office/drawing/2014/main" val="3765795879"/>
                    </a:ext>
                  </a:extLst>
                </a:gridCol>
                <a:gridCol w="246888">
                  <a:extLst>
                    <a:ext uri="{9D8B030D-6E8A-4147-A177-3AD203B41FA5}">
                      <a16:colId xmlns:a16="http://schemas.microsoft.com/office/drawing/2014/main" val="119259342"/>
                    </a:ext>
                  </a:extLst>
                </a:gridCol>
                <a:gridCol w="246888">
                  <a:extLst>
                    <a:ext uri="{9D8B030D-6E8A-4147-A177-3AD203B41FA5}">
                      <a16:colId xmlns:a16="http://schemas.microsoft.com/office/drawing/2014/main" val="1634503617"/>
                    </a:ext>
                  </a:extLst>
                </a:gridCol>
                <a:gridCol w="208280">
                  <a:extLst>
                    <a:ext uri="{9D8B030D-6E8A-4147-A177-3AD203B41FA5}">
                      <a16:colId xmlns:a16="http://schemas.microsoft.com/office/drawing/2014/main" val="2266878038"/>
                    </a:ext>
                  </a:extLst>
                </a:gridCol>
                <a:gridCol w="208280">
                  <a:extLst>
                    <a:ext uri="{9D8B030D-6E8A-4147-A177-3AD203B41FA5}">
                      <a16:colId xmlns:a16="http://schemas.microsoft.com/office/drawing/2014/main" val="590409739"/>
                    </a:ext>
                  </a:extLst>
                </a:gridCol>
                <a:gridCol w="208280">
                  <a:extLst>
                    <a:ext uri="{9D8B030D-6E8A-4147-A177-3AD203B41FA5}">
                      <a16:colId xmlns:a16="http://schemas.microsoft.com/office/drawing/2014/main" val="3657038488"/>
                    </a:ext>
                  </a:extLst>
                </a:gridCol>
                <a:gridCol w="208280">
                  <a:extLst>
                    <a:ext uri="{9D8B030D-6E8A-4147-A177-3AD203B41FA5}">
                      <a16:colId xmlns:a16="http://schemas.microsoft.com/office/drawing/2014/main" val="596495003"/>
                    </a:ext>
                  </a:extLst>
                </a:gridCol>
                <a:gridCol w="208280">
                  <a:extLst>
                    <a:ext uri="{9D8B030D-6E8A-4147-A177-3AD203B41FA5}">
                      <a16:colId xmlns:a16="http://schemas.microsoft.com/office/drawing/2014/main" val="2293516004"/>
                    </a:ext>
                  </a:extLst>
                </a:gridCol>
                <a:gridCol w="208280">
                  <a:extLst>
                    <a:ext uri="{9D8B030D-6E8A-4147-A177-3AD203B41FA5}">
                      <a16:colId xmlns:a16="http://schemas.microsoft.com/office/drawing/2014/main" val="493812363"/>
                    </a:ext>
                  </a:extLst>
                </a:gridCol>
                <a:gridCol w="208280">
                  <a:extLst>
                    <a:ext uri="{9D8B030D-6E8A-4147-A177-3AD203B41FA5}">
                      <a16:colId xmlns:a16="http://schemas.microsoft.com/office/drawing/2014/main" val="2804764495"/>
                    </a:ext>
                  </a:extLst>
                </a:gridCol>
                <a:gridCol w="246888">
                  <a:extLst>
                    <a:ext uri="{9D8B030D-6E8A-4147-A177-3AD203B41FA5}">
                      <a16:colId xmlns:a16="http://schemas.microsoft.com/office/drawing/2014/main" val="3969888139"/>
                    </a:ext>
                  </a:extLst>
                </a:gridCol>
                <a:gridCol w="246888">
                  <a:extLst>
                    <a:ext uri="{9D8B030D-6E8A-4147-A177-3AD203B41FA5}">
                      <a16:colId xmlns:a16="http://schemas.microsoft.com/office/drawing/2014/main" val="1034494518"/>
                    </a:ext>
                  </a:extLst>
                </a:gridCol>
                <a:gridCol w="246888">
                  <a:extLst>
                    <a:ext uri="{9D8B030D-6E8A-4147-A177-3AD203B41FA5}">
                      <a16:colId xmlns:a16="http://schemas.microsoft.com/office/drawing/2014/main" val="258519830"/>
                    </a:ext>
                  </a:extLst>
                </a:gridCol>
                <a:gridCol w="208280">
                  <a:extLst>
                    <a:ext uri="{9D8B030D-6E8A-4147-A177-3AD203B41FA5}">
                      <a16:colId xmlns:a16="http://schemas.microsoft.com/office/drawing/2014/main" val="3943412977"/>
                    </a:ext>
                  </a:extLst>
                </a:gridCol>
                <a:gridCol w="246888">
                  <a:extLst>
                    <a:ext uri="{9D8B030D-6E8A-4147-A177-3AD203B41FA5}">
                      <a16:colId xmlns:a16="http://schemas.microsoft.com/office/drawing/2014/main" val="3410548790"/>
                    </a:ext>
                  </a:extLst>
                </a:gridCol>
                <a:gridCol w="246888">
                  <a:extLst>
                    <a:ext uri="{9D8B030D-6E8A-4147-A177-3AD203B41FA5}">
                      <a16:colId xmlns:a16="http://schemas.microsoft.com/office/drawing/2014/main" val="3590400798"/>
                    </a:ext>
                  </a:extLst>
                </a:gridCol>
                <a:gridCol w="246888">
                  <a:extLst>
                    <a:ext uri="{9D8B030D-6E8A-4147-A177-3AD203B41FA5}">
                      <a16:colId xmlns:a16="http://schemas.microsoft.com/office/drawing/2014/main" val="1125796444"/>
                    </a:ext>
                  </a:extLst>
                </a:gridCol>
                <a:gridCol w="208280">
                  <a:extLst>
                    <a:ext uri="{9D8B030D-6E8A-4147-A177-3AD203B41FA5}">
                      <a16:colId xmlns:a16="http://schemas.microsoft.com/office/drawing/2014/main" val="3329310508"/>
                    </a:ext>
                  </a:extLst>
                </a:gridCol>
                <a:gridCol w="246888">
                  <a:extLst>
                    <a:ext uri="{9D8B030D-6E8A-4147-A177-3AD203B41FA5}">
                      <a16:colId xmlns:a16="http://schemas.microsoft.com/office/drawing/2014/main" val="2919711311"/>
                    </a:ext>
                  </a:extLst>
                </a:gridCol>
                <a:gridCol w="246888">
                  <a:extLst>
                    <a:ext uri="{9D8B030D-6E8A-4147-A177-3AD203B41FA5}">
                      <a16:colId xmlns:a16="http://schemas.microsoft.com/office/drawing/2014/main" val="3619401675"/>
                    </a:ext>
                  </a:extLst>
                </a:gridCol>
                <a:gridCol w="208280">
                  <a:extLst>
                    <a:ext uri="{9D8B030D-6E8A-4147-A177-3AD203B41FA5}">
                      <a16:colId xmlns:a16="http://schemas.microsoft.com/office/drawing/2014/main" val="1333034542"/>
                    </a:ext>
                  </a:extLst>
                </a:gridCol>
                <a:gridCol w="208280">
                  <a:extLst>
                    <a:ext uri="{9D8B030D-6E8A-4147-A177-3AD203B41FA5}">
                      <a16:colId xmlns:a16="http://schemas.microsoft.com/office/drawing/2014/main" val="3912875965"/>
                    </a:ext>
                  </a:extLst>
                </a:gridCol>
                <a:gridCol w="208280">
                  <a:extLst>
                    <a:ext uri="{9D8B030D-6E8A-4147-A177-3AD203B41FA5}">
                      <a16:colId xmlns:a16="http://schemas.microsoft.com/office/drawing/2014/main" val="3931955285"/>
                    </a:ext>
                  </a:extLst>
                </a:gridCol>
                <a:gridCol w="246888">
                  <a:extLst>
                    <a:ext uri="{9D8B030D-6E8A-4147-A177-3AD203B41FA5}">
                      <a16:colId xmlns:a16="http://schemas.microsoft.com/office/drawing/2014/main" val="344889547"/>
                    </a:ext>
                  </a:extLst>
                </a:gridCol>
                <a:gridCol w="208280">
                  <a:extLst>
                    <a:ext uri="{9D8B030D-6E8A-4147-A177-3AD203B41FA5}">
                      <a16:colId xmlns:a16="http://schemas.microsoft.com/office/drawing/2014/main" val="3726353333"/>
                    </a:ext>
                  </a:extLst>
                </a:gridCol>
                <a:gridCol w="208280">
                  <a:extLst>
                    <a:ext uri="{9D8B030D-6E8A-4147-A177-3AD203B41FA5}">
                      <a16:colId xmlns:a16="http://schemas.microsoft.com/office/drawing/2014/main" val="19854479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6136445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- 2018-09-28 10:00:01 </a:t>
                      </a:r>
                      <a:r>
                        <a:rPr kumimoji="0" lang="en-US" sz="1000" b="0" i="0" u="none" strike="noStrike" kern="1200" cap="none" spc="0" normalizeH="0" baseline="0" noProof="0">
                          <a:ln>
                            <a:noFill/>
                          </a:ln>
                          <a:solidFill>
                            <a:prstClr val="black"/>
                          </a:solidFill>
                          <a:effectLst/>
                          <a:uLnTx/>
                          <a:uFillTx/>
                          <a:latin typeface="+mn-lt"/>
                          <a:ea typeface="+mn-ea"/>
                          <a:cs typeface="+mn-cs"/>
                        </a:rPr>
                        <a:t> 
 World Rabies Day!
Share the message. Save a life.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4.5633 %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686763221"/>
                  </a:ext>
                </a:extLst>
              </a:tr>
            </a:tbl>
          </a:graphicData>
        </a:graphic>
      </p:graphicFrame>
      <p:sp>
        <p:nvSpPr>
          <p:cNvPr id="4" name="Text Placeholder 3">
            <a:extLst>
              <a:ext uri="{FF2B5EF4-FFF2-40B4-BE49-F238E27FC236}">
                <a16:creationId xmlns:a16="http://schemas.microsoft.com/office/drawing/2014/main" id="{F9EE55C7-794E-4C52-A0F0-AFB143E66323}"/>
              </a:ext>
            </a:extLst>
          </p:cNvPr>
          <p:cNvSpPr>
            <a:spLocks noGrp="1"/>
          </p:cNvSpPr>
          <p:nvPr>
            <p:ph type="body" sz="quarter" idx="14"/>
          </p:nvPr>
        </p:nvSpPr>
        <p:spPr/>
        <p:txBody>
          <a:bodyPr/>
          <a:lstStyle/>
          <a:p>
            <a:r>
              <a:rPr lang="en-US"/>
              <a:t>01/01/2018 - 11/29/2018</a:t>
            </a:r>
          </a:p>
        </p:txBody>
      </p:sp>
    </p:spTree>
    <p:extLst>
      <p:ext uri="{BB962C8B-B14F-4D97-AF65-F5344CB8AC3E}">
        <p14:creationId xmlns:p14="http://schemas.microsoft.com/office/powerpoint/2010/main" val="386181361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C60DCD-21B4-4988-8866-06FD61CAD896}"/>
              </a:ext>
            </a:extLst>
          </p:cNvPr>
          <p:cNvSpPr>
            <a:spLocks noGrp="1"/>
          </p:cNvSpPr>
          <p:nvPr>
            <p:ph type="title"/>
          </p:nvPr>
        </p:nvSpPr>
        <p:spPr/>
        <p:txBody>
          <a:bodyPr/>
          <a:lstStyle/>
          <a:p>
            <a:r>
              <a:rPr lang="en-US"/>
              <a:t>Facebook Own Posts Table | TGP The Generics Pharmacy - 18 of 26</a:t>
            </a:r>
          </a:p>
        </p:txBody>
      </p:sp>
      <p:graphicFrame>
        <p:nvGraphicFramePr>
          <p:cNvPr id="5" name="Table Placeholder 4">
            <a:extLst>
              <a:ext uri="{FF2B5EF4-FFF2-40B4-BE49-F238E27FC236}">
                <a16:creationId xmlns:a16="http://schemas.microsoft.com/office/drawing/2014/main" id="{4758EB28-7514-4A9B-AC00-1ACE6ECC250B}"/>
              </a:ext>
            </a:extLst>
          </p:cNvPr>
          <p:cNvGraphicFramePr>
            <a:graphicFrameLocks noGrp="1"/>
          </p:cNvGraphicFramePr>
          <p:nvPr>
            <p:ph type="tbl" sz="quarter" idx="13"/>
            <p:extLst>
              <p:ext uri="{D42A27DB-BD31-4B8C-83A1-F6EECF244321}">
                <p14:modId xmlns:p14="http://schemas.microsoft.com/office/powerpoint/2010/main" val="21024032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4">
                  <a:extLst>
                    <a:ext uri="{9D8B030D-6E8A-4147-A177-3AD203B41FA5}">
                      <a16:colId xmlns:a16="http://schemas.microsoft.com/office/drawing/2014/main" val="906071978"/>
                    </a:ext>
                  </a:extLst>
                </a:gridCol>
                <a:gridCol w="822959">
                  <a:extLst>
                    <a:ext uri="{9D8B030D-6E8A-4147-A177-3AD203B41FA5}">
                      <a16:colId xmlns:a16="http://schemas.microsoft.com/office/drawing/2014/main" val="2017702717"/>
                    </a:ext>
                  </a:extLst>
                </a:gridCol>
                <a:gridCol w="246888">
                  <a:extLst>
                    <a:ext uri="{9D8B030D-6E8A-4147-A177-3AD203B41FA5}">
                      <a16:colId xmlns:a16="http://schemas.microsoft.com/office/drawing/2014/main" val="1428393332"/>
                    </a:ext>
                  </a:extLst>
                </a:gridCol>
                <a:gridCol w="246888">
                  <a:extLst>
                    <a:ext uri="{9D8B030D-6E8A-4147-A177-3AD203B41FA5}">
                      <a16:colId xmlns:a16="http://schemas.microsoft.com/office/drawing/2014/main" val="2612786423"/>
                    </a:ext>
                  </a:extLst>
                </a:gridCol>
                <a:gridCol w="246888">
                  <a:extLst>
                    <a:ext uri="{9D8B030D-6E8A-4147-A177-3AD203B41FA5}">
                      <a16:colId xmlns:a16="http://schemas.microsoft.com/office/drawing/2014/main" val="2668285586"/>
                    </a:ext>
                  </a:extLst>
                </a:gridCol>
                <a:gridCol w="208280">
                  <a:extLst>
                    <a:ext uri="{9D8B030D-6E8A-4147-A177-3AD203B41FA5}">
                      <a16:colId xmlns:a16="http://schemas.microsoft.com/office/drawing/2014/main" val="843892514"/>
                    </a:ext>
                  </a:extLst>
                </a:gridCol>
                <a:gridCol w="208280">
                  <a:extLst>
                    <a:ext uri="{9D8B030D-6E8A-4147-A177-3AD203B41FA5}">
                      <a16:colId xmlns:a16="http://schemas.microsoft.com/office/drawing/2014/main" val="878418663"/>
                    </a:ext>
                  </a:extLst>
                </a:gridCol>
                <a:gridCol w="208280">
                  <a:extLst>
                    <a:ext uri="{9D8B030D-6E8A-4147-A177-3AD203B41FA5}">
                      <a16:colId xmlns:a16="http://schemas.microsoft.com/office/drawing/2014/main" val="392234253"/>
                    </a:ext>
                  </a:extLst>
                </a:gridCol>
                <a:gridCol w="208280">
                  <a:extLst>
                    <a:ext uri="{9D8B030D-6E8A-4147-A177-3AD203B41FA5}">
                      <a16:colId xmlns:a16="http://schemas.microsoft.com/office/drawing/2014/main" val="893345863"/>
                    </a:ext>
                  </a:extLst>
                </a:gridCol>
                <a:gridCol w="208280">
                  <a:extLst>
                    <a:ext uri="{9D8B030D-6E8A-4147-A177-3AD203B41FA5}">
                      <a16:colId xmlns:a16="http://schemas.microsoft.com/office/drawing/2014/main" val="390754420"/>
                    </a:ext>
                  </a:extLst>
                </a:gridCol>
                <a:gridCol w="208280">
                  <a:extLst>
                    <a:ext uri="{9D8B030D-6E8A-4147-A177-3AD203B41FA5}">
                      <a16:colId xmlns:a16="http://schemas.microsoft.com/office/drawing/2014/main" val="431271660"/>
                    </a:ext>
                  </a:extLst>
                </a:gridCol>
                <a:gridCol w="208280">
                  <a:extLst>
                    <a:ext uri="{9D8B030D-6E8A-4147-A177-3AD203B41FA5}">
                      <a16:colId xmlns:a16="http://schemas.microsoft.com/office/drawing/2014/main" val="3649807174"/>
                    </a:ext>
                  </a:extLst>
                </a:gridCol>
                <a:gridCol w="246888">
                  <a:extLst>
                    <a:ext uri="{9D8B030D-6E8A-4147-A177-3AD203B41FA5}">
                      <a16:colId xmlns:a16="http://schemas.microsoft.com/office/drawing/2014/main" val="3953344236"/>
                    </a:ext>
                  </a:extLst>
                </a:gridCol>
                <a:gridCol w="246888">
                  <a:extLst>
                    <a:ext uri="{9D8B030D-6E8A-4147-A177-3AD203B41FA5}">
                      <a16:colId xmlns:a16="http://schemas.microsoft.com/office/drawing/2014/main" val="919723063"/>
                    </a:ext>
                  </a:extLst>
                </a:gridCol>
                <a:gridCol w="246888">
                  <a:extLst>
                    <a:ext uri="{9D8B030D-6E8A-4147-A177-3AD203B41FA5}">
                      <a16:colId xmlns:a16="http://schemas.microsoft.com/office/drawing/2014/main" val="368425519"/>
                    </a:ext>
                  </a:extLst>
                </a:gridCol>
                <a:gridCol w="208280">
                  <a:extLst>
                    <a:ext uri="{9D8B030D-6E8A-4147-A177-3AD203B41FA5}">
                      <a16:colId xmlns:a16="http://schemas.microsoft.com/office/drawing/2014/main" val="1644515282"/>
                    </a:ext>
                  </a:extLst>
                </a:gridCol>
                <a:gridCol w="246888">
                  <a:extLst>
                    <a:ext uri="{9D8B030D-6E8A-4147-A177-3AD203B41FA5}">
                      <a16:colId xmlns:a16="http://schemas.microsoft.com/office/drawing/2014/main" val="706576579"/>
                    </a:ext>
                  </a:extLst>
                </a:gridCol>
                <a:gridCol w="246888">
                  <a:extLst>
                    <a:ext uri="{9D8B030D-6E8A-4147-A177-3AD203B41FA5}">
                      <a16:colId xmlns:a16="http://schemas.microsoft.com/office/drawing/2014/main" val="3990562460"/>
                    </a:ext>
                  </a:extLst>
                </a:gridCol>
                <a:gridCol w="246888">
                  <a:extLst>
                    <a:ext uri="{9D8B030D-6E8A-4147-A177-3AD203B41FA5}">
                      <a16:colId xmlns:a16="http://schemas.microsoft.com/office/drawing/2014/main" val="765953381"/>
                    </a:ext>
                  </a:extLst>
                </a:gridCol>
                <a:gridCol w="208280">
                  <a:extLst>
                    <a:ext uri="{9D8B030D-6E8A-4147-A177-3AD203B41FA5}">
                      <a16:colId xmlns:a16="http://schemas.microsoft.com/office/drawing/2014/main" val="297909653"/>
                    </a:ext>
                  </a:extLst>
                </a:gridCol>
                <a:gridCol w="246888">
                  <a:extLst>
                    <a:ext uri="{9D8B030D-6E8A-4147-A177-3AD203B41FA5}">
                      <a16:colId xmlns:a16="http://schemas.microsoft.com/office/drawing/2014/main" val="2660112967"/>
                    </a:ext>
                  </a:extLst>
                </a:gridCol>
                <a:gridCol w="246888">
                  <a:extLst>
                    <a:ext uri="{9D8B030D-6E8A-4147-A177-3AD203B41FA5}">
                      <a16:colId xmlns:a16="http://schemas.microsoft.com/office/drawing/2014/main" val="1622449520"/>
                    </a:ext>
                  </a:extLst>
                </a:gridCol>
                <a:gridCol w="208280">
                  <a:extLst>
                    <a:ext uri="{9D8B030D-6E8A-4147-A177-3AD203B41FA5}">
                      <a16:colId xmlns:a16="http://schemas.microsoft.com/office/drawing/2014/main" val="3644001431"/>
                    </a:ext>
                  </a:extLst>
                </a:gridCol>
                <a:gridCol w="208280">
                  <a:extLst>
                    <a:ext uri="{9D8B030D-6E8A-4147-A177-3AD203B41FA5}">
                      <a16:colId xmlns:a16="http://schemas.microsoft.com/office/drawing/2014/main" val="333583143"/>
                    </a:ext>
                  </a:extLst>
                </a:gridCol>
                <a:gridCol w="208280">
                  <a:extLst>
                    <a:ext uri="{9D8B030D-6E8A-4147-A177-3AD203B41FA5}">
                      <a16:colId xmlns:a16="http://schemas.microsoft.com/office/drawing/2014/main" val="2507194074"/>
                    </a:ext>
                  </a:extLst>
                </a:gridCol>
                <a:gridCol w="246888">
                  <a:extLst>
                    <a:ext uri="{9D8B030D-6E8A-4147-A177-3AD203B41FA5}">
                      <a16:colId xmlns:a16="http://schemas.microsoft.com/office/drawing/2014/main" val="2368057839"/>
                    </a:ext>
                  </a:extLst>
                </a:gridCol>
                <a:gridCol w="208280">
                  <a:extLst>
                    <a:ext uri="{9D8B030D-6E8A-4147-A177-3AD203B41FA5}">
                      <a16:colId xmlns:a16="http://schemas.microsoft.com/office/drawing/2014/main" val="3378813717"/>
                    </a:ext>
                  </a:extLst>
                </a:gridCol>
                <a:gridCol w="208280">
                  <a:extLst>
                    <a:ext uri="{9D8B030D-6E8A-4147-A177-3AD203B41FA5}">
                      <a16:colId xmlns:a16="http://schemas.microsoft.com/office/drawing/2014/main" val="35035343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4210446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- 2018-09-25 15:04:56 </a:t>
                      </a:r>
                      <a:r>
                        <a:rPr kumimoji="0" lang="en-US" sz="1000" b="0" i="0" u="none" strike="noStrike" kern="1200" cap="none" spc="0" normalizeH="0" baseline="0" noProof="0">
                          <a:ln>
                            <a:noFill/>
                          </a:ln>
                          <a:solidFill>
                            <a:prstClr val="black"/>
                          </a:solidFill>
                          <a:effectLst/>
                          <a:uLnTx/>
                          <a:uFillTx/>
                          <a:latin typeface="+mn-lt"/>
                          <a:ea typeface="+mn-ea"/>
                          <a:cs typeface="+mn-cs"/>
                        </a:rPr>
                        <a:t> 
 Today is World Pharmacists Day!
Laging magtanong sa ating mga Pharmacist upang makasiguro sa tamang dosage, quality, supply at pricing ayon sa riseta ng inyong doktor. Sila ang inyong katuwang sa paghanap ng mabisa at dekalidad na gamot.
Pharmacists: Your medicine experts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https://scontent.xx.fbcdn.net/v/t1.0-9/p720x720/42582072_2086383981384498_2485145541495750656_o.png?_nc_cat=106&amp;_nc_ht=scontent.xx&amp;oh=227642e427241330c94457c4147aefcd&amp;oe=5C70BE32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7.1985 %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2039969826"/>
                  </a:ext>
                </a:extLst>
              </a:tr>
            </a:tbl>
          </a:graphicData>
        </a:graphic>
      </p:graphicFrame>
      <p:sp>
        <p:nvSpPr>
          <p:cNvPr id="4" name="Text Placeholder 3">
            <a:extLst>
              <a:ext uri="{FF2B5EF4-FFF2-40B4-BE49-F238E27FC236}">
                <a16:creationId xmlns:a16="http://schemas.microsoft.com/office/drawing/2014/main" id="{AB144895-BF6F-415A-B620-AEC16F0A66A9}"/>
              </a:ext>
            </a:extLst>
          </p:cNvPr>
          <p:cNvSpPr>
            <a:spLocks noGrp="1"/>
          </p:cNvSpPr>
          <p:nvPr>
            <p:ph type="body" sz="quarter" idx="14"/>
          </p:nvPr>
        </p:nvSpPr>
        <p:spPr/>
        <p:txBody>
          <a:bodyPr/>
          <a:lstStyle/>
          <a:p>
            <a:r>
              <a:rPr lang="en-US"/>
              <a:t>01/01/2018 - 11/29/2018</a:t>
            </a:r>
          </a:p>
        </p:txBody>
      </p:sp>
    </p:spTree>
    <p:extLst>
      <p:ext uri="{BB962C8B-B14F-4D97-AF65-F5344CB8AC3E}">
        <p14:creationId xmlns:p14="http://schemas.microsoft.com/office/powerpoint/2010/main" val="100265857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7AF808-9530-4856-A35A-5CA4B06986E5}"/>
              </a:ext>
            </a:extLst>
          </p:cNvPr>
          <p:cNvSpPr>
            <a:spLocks noGrp="1"/>
          </p:cNvSpPr>
          <p:nvPr>
            <p:ph type="title"/>
          </p:nvPr>
        </p:nvSpPr>
        <p:spPr/>
        <p:txBody>
          <a:bodyPr/>
          <a:lstStyle/>
          <a:p>
            <a:r>
              <a:rPr lang="en-US"/>
              <a:t>Facebook Own Posts Table | TGP The Generics Pharmacy - 19 of 26</a:t>
            </a:r>
          </a:p>
        </p:txBody>
      </p:sp>
      <p:graphicFrame>
        <p:nvGraphicFramePr>
          <p:cNvPr id="5" name="Table Placeholder 4">
            <a:extLst>
              <a:ext uri="{FF2B5EF4-FFF2-40B4-BE49-F238E27FC236}">
                <a16:creationId xmlns:a16="http://schemas.microsoft.com/office/drawing/2014/main" id="{0458C6D6-401A-485D-90DE-68F7729B41DE}"/>
              </a:ext>
            </a:extLst>
          </p:cNvPr>
          <p:cNvGraphicFramePr>
            <a:graphicFrameLocks noGrp="1"/>
          </p:cNvGraphicFramePr>
          <p:nvPr>
            <p:ph type="tbl" sz="quarter" idx="13"/>
            <p:extLst>
              <p:ext uri="{D42A27DB-BD31-4B8C-83A1-F6EECF244321}">
                <p14:modId xmlns:p14="http://schemas.microsoft.com/office/powerpoint/2010/main" val="20438844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4">
                  <a:extLst>
                    <a:ext uri="{9D8B030D-6E8A-4147-A177-3AD203B41FA5}">
                      <a16:colId xmlns:a16="http://schemas.microsoft.com/office/drawing/2014/main" val="3283272100"/>
                    </a:ext>
                  </a:extLst>
                </a:gridCol>
                <a:gridCol w="822959">
                  <a:extLst>
                    <a:ext uri="{9D8B030D-6E8A-4147-A177-3AD203B41FA5}">
                      <a16:colId xmlns:a16="http://schemas.microsoft.com/office/drawing/2014/main" val="1944587052"/>
                    </a:ext>
                  </a:extLst>
                </a:gridCol>
                <a:gridCol w="246888">
                  <a:extLst>
                    <a:ext uri="{9D8B030D-6E8A-4147-A177-3AD203B41FA5}">
                      <a16:colId xmlns:a16="http://schemas.microsoft.com/office/drawing/2014/main" val="2253556596"/>
                    </a:ext>
                  </a:extLst>
                </a:gridCol>
                <a:gridCol w="246888">
                  <a:extLst>
                    <a:ext uri="{9D8B030D-6E8A-4147-A177-3AD203B41FA5}">
                      <a16:colId xmlns:a16="http://schemas.microsoft.com/office/drawing/2014/main" val="3209651987"/>
                    </a:ext>
                  </a:extLst>
                </a:gridCol>
                <a:gridCol w="246888">
                  <a:extLst>
                    <a:ext uri="{9D8B030D-6E8A-4147-A177-3AD203B41FA5}">
                      <a16:colId xmlns:a16="http://schemas.microsoft.com/office/drawing/2014/main" val="282808016"/>
                    </a:ext>
                  </a:extLst>
                </a:gridCol>
                <a:gridCol w="208280">
                  <a:extLst>
                    <a:ext uri="{9D8B030D-6E8A-4147-A177-3AD203B41FA5}">
                      <a16:colId xmlns:a16="http://schemas.microsoft.com/office/drawing/2014/main" val="3165065688"/>
                    </a:ext>
                  </a:extLst>
                </a:gridCol>
                <a:gridCol w="208280">
                  <a:extLst>
                    <a:ext uri="{9D8B030D-6E8A-4147-A177-3AD203B41FA5}">
                      <a16:colId xmlns:a16="http://schemas.microsoft.com/office/drawing/2014/main" val="2317855391"/>
                    </a:ext>
                  </a:extLst>
                </a:gridCol>
                <a:gridCol w="208280">
                  <a:extLst>
                    <a:ext uri="{9D8B030D-6E8A-4147-A177-3AD203B41FA5}">
                      <a16:colId xmlns:a16="http://schemas.microsoft.com/office/drawing/2014/main" val="4240214987"/>
                    </a:ext>
                  </a:extLst>
                </a:gridCol>
                <a:gridCol w="208280">
                  <a:extLst>
                    <a:ext uri="{9D8B030D-6E8A-4147-A177-3AD203B41FA5}">
                      <a16:colId xmlns:a16="http://schemas.microsoft.com/office/drawing/2014/main" val="3915683039"/>
                    </a:ext>
                  </a:extLst>
                </a:gridCol>
                <a:gridCol w="208280">
                  <a:extLst>
                    <a:ext uri="{9D8B030D-6E8A-4147-A177-3AD203B41FA5}">
                      <a16:colId xmlns:a16="http://schemas.microsoft.com/office/drawing/2014/main" val="16014986"/>
                    </a:ext>
                  </a:extLst>
                </a:gridCol>
                <a:gridCol w="208280">
                  <a:extLst>
                    <a:ext uri="{9D8B030D-6E8A-4147-A177-3AD203B41FA5}">
                      <a16:colId xmlns:a16="http://schemas.microsoft.com/office/drawing/2014/main" val="1024568956"/>
                    </a:ext>
                  </a:extLst>
                </a:gridCol>
                <a:gridCol w="208280">
                  <a:extLst>
                    <a:ext uri="{9D8B030D-6E8A-4147-A177-3AD203B41FA5}">
                      <a16:colId xmlns:a16="http://schemas.microsoft.com/office/drawing/2014/main" val="1863155914"/>
                    </a:ext>
                  </a:extLst>
                </a:gridCol>
                <a:gridCol w="246888">
                  <a:extLst>
                    <a:ext uri="{9D8B030D-6E8A-4147-A177-3AD203B41FA5}">
                      <a16:colId xmlns:a16="http://schemas.microsoft.com/office/drawing/2014/main" val="712442224"/>
                    </a:ext>
                  </a:extLst>
                </a:gridCol>
                <a:gridCol w="246888">
                  <a:extLst>
                    <a:ext uri="{9D8B030D-6E8A-4147-A177-3AD203B41FA5}">
                      <a16:colId xmlns:a16="http://schemas.microsoft.com/office/drawing/2014/main" val="1317833751"/>
                    </a:ext>
                  </a:extLst>
                </a:gridCol>
                <a:gridCol w="246888">
                  <a:extLst>
                    <a:ext uri="{9D8B030D-6E8A-4147-A177-3AD203B41FA5}">
                      <a16:colId xmlns:a16="http://schemas.microsoft.com/office/drawing/2014/main" val="2576434815"/>
                    </a:ext>
                  </a:extLst>
                </a:gridCol>
                <a:gridCol w="208280">
                  <a:extLst>
                    <a:ext uri="{9D8B030D-6E8A-4147-A177-3AD203B41FA5}">
                      <a16:colId xmlns:a16="http://schemas.microsoft.com/office/drawing/2014/main" val="986619535"/>
                    </a:ext>
                  </a:extLst>
                </a:gridCol>
                <a:gridCol w="246888">
                  <a:extLst>
                    <a:ext uri="{9D8B030D-6E8A-4147-A177-3AD203B41FA5}">
                      <a16:colId xmlns:a16="http://schemas.microsoft.com/office/drawing/2014/main" val="1863957331"/>
                    </a:ext>
                  </a:extLst>
                </a:gridCol>
                <a:gridCol w="246888">
                  <a:extLst>
                    <a:ext uri="{9D8B030D-6E8A-4147-A177-3AD203B41FA5}">
                      <a16:colId xmlns:a16="http://schemas.microsoft.com/office/drawing/2014/main" val="1333646332"/>
                    </a:ext>
                  </a:extLst>
                </a:gridCol>
                <a:gridCol w="246888">
                  <a:extLst>
                    <a:ext uri="{9D8B030D-6E8A-4147-A177-3AD203B41FA5}">
                      <a16:colId xmlns:a16="http://schemas.microsoft.com/office/drawing/2014/main" val="108603151"/>
                    </a:ext>
                  </a:extLst>
                </a:gridCol>
                <a:gridCol w="208280">
                  <a:extLst>
                    <a:ext uri="{9D8B030D-6E8A-4147-A177-3AD203B41FA5}">
                      <a16:colId xmlns:a16="http://schemas.microsoft.com/office/drawing/2014/main" val="3469055101"/>
                    </a:ext>
                  </a:extLst>
                </a:gridCol>
                <a:gridCol w="246888">
                  <a:extLst>
                    <a:ext uri="{9D8B030D-6E8A-4147-A177-3AD203B41FA5}">
                      <a16:colId xmlns:a16="http://schemas.microsoft.com/office/drawing/2014/main" val="2472773710"/>
                    </a:ext>
                  </a:extLst>
                </a:gridCol>
                <a:gridCol w="246888">
                  <a:extLst>
                    <a:ext uri="{9D8B030D-6E8A-4147-A177-3AD203B41FA5}">
                      <a16:colId xmlns:a16="http://schemas.microsoft.com/office/drawing/2014/main" val="4269157720"/>
                    </a:ext>
                  </a:extLst>
                </a:gridCol>
                <a:gridCol w="208280">
                  <a:extLst>
                    <a:ext uri="{9D8B030D-6E8A-4147-A177-3AD203B41FA5}">
                      <a16:colId xmlns:a16="http://schemas.microsoft.com/office/drawing/2014/main" val="2933741069"/>
                    </a:ext>
                  </a:extLst>
                </a:gridCol>
                <a:gridCol w="208280">
                  <a:extLst>
                    <a:ext uri="{9D8B030D-6E8A-4147-A177-3AD203B41FA5}">
                      <a16:colId xmlns:a16="http://schemas.microsoft.com/office/drawing/2014/main" val="3745751147"/>
                    </a:ext>
                  </a:extLst>
                </a:gridCol>
                <a:gridCol w="208280">
                  <a:extLst>
                    <a:ext uri="{9D8B030D-6E8A-4147-A177-3AD203B41FA5}">
                      <a16:colId xmlns:a16="http://schemas.microsoft.com/office/drawing/2014/main" val="795783221"/>
                    </a:ext>
                  </a:extLst>
                </a:gridCol>
                <a:gridCol w="246888">
                  <a:extLst>
                    <a:ext uri="{9D8B030D-6E8A-4147-A177-3AD203B41FA5}">
                      <a16:colId xmlns:a16="http://schemas.microsoft.com/office/drawing/2014/main" val="3878505916"/>
                    </a:ext>
                  </a:extLst>
                </a:gridCol>
                <a:gridCol w="208280">
                  <a:extLst>
                    <a:ext uri="{9D8B030D-6E8A-4147-A177-3AD203B41FA5}">
                      <a16:colId xmlns:a16="http://schemas.microsoft.com/office/drawing/2014/main" val="2289481975"/>
                    </a:ext>
                  </a:extLst>
                </a:gridCol>
                <a:gridCol w="208280">
                  <a:extLst>
                    <a:ext uri="{9D8B030D-6E8A-4147-A177-3AD203B41FA5}">
                      <a16:colId xmlns:a16="http://schemas.microsoft.com/office/drawing/2014/main" val="19696205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40469516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- 2018-09-22 21:58:12 </a:t>
                      </a:r>
                      <a:r>
                        <a:rPr kumimoji="0" lang="en-US" sz="1000" b="0" i="0" u="none" strike="noStrike" kern="1200" cap="none" spc="0" normalizeH="0" baseline="0" noProof="0">
                          <a:ln>
                            <a:noFill/>
                          </a:ln>
                          <a:solidFill>
                            <a:prstClr val="black"/>
                          </a:solidFill>
                          <a:effectLst/>
                          <a:uLnTx/>
                          <a:uFillTx/>
                          <a:latin typeface="+mn-lt"/>
                          <a:ea typeface="+mn-ea"/>
                          <a:cs typeface="+mn-cs"/>
                        </a:rPr>
                        <a:t> 
 Kayo ay imbitado!
TGP The Generics Pharmacy Parañaque Drugstore invites you to its Re-Launch.
Magtungo lamang sa TGP Head Office
(Km. 14 Edison St. cor. Cul de Sac,
West Service Road, Sun Valley, Parañaque City)
At mag-register upang makatanggap ng mga sumusunod na libreng services:
🔴 FREE Medical Check up | 9:00am - 2:00pm
🔴 FREE Blood Pressure Check up | 7:30am - 2:00pm
🔴 FREE Blood Glucose Screening | 7:30am - 2:00pm
And enjoy FREE massage, hair make-over, purchase with gifts, product sampling and more!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https://scontent.xx.fbcdn.net/v/t15.5256-10/p720x720/40430442_675374719501041_2847820091867791360_n.jpg?_nc_cat=105&amp;_nc_ht=scontent.xx&amp;oh=4ffb665f33f39961733d3892105dd7c1&amp;oe=5C746D48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7.0998 %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204655215"/>
                  </a:ext>
                </a:extLst>
              </a:tr>
            </a:tbl>
          </a:graphicData>
        </a:graphic>
      </p:graphicFrame>
      <p:sp>
        <p:nvSpPr>
          <p:cNvPr id="4" name="Text Placeholder 3">
            <a:extLst>
              <a:ext uri="{FF2B5EF4-FFF2-40B4-BE49-F238E27FC236}">
                <a16:creationId xmlns:a16="http://schemas.microsoft.com/office/drawing/2014/main" id="{39D3D4F1-2532-4F21-947D-CF9A1CAA096C}"/>
              </a:ext>
            </a:extLst>
          </p:cNvPr>
          <p:cNvSpPr>
            <a:spLocks noGrp="1"/>
          </p:cNvSpPr>
          <p:nvPr>
            <p:ph type="body" sz="quarter" idx="14"/>
          </p:nvPr>
        </p:nvSpPr>
        <p:spPr/>
        <p:txBody>
          <a:bodyPr/>
          <a:lstStyle/>
          <a:p>
            <a:r>
              <a:rPr lang="en-US"/>
              <a:t>01/01/2018 - 11/29/2018</a:t>
            </a:r>
          </a:p>
        </p:txBody>
      </p:sp>
    </p:spTree>
    <p:extLst>
      <p:ext uri="{BB962C8B-B14F-4D97-AF65-F5344CB8AC3E}">
        <p14:creationId xmlns:p14="http://schemas.microsoft.com/office/powerpoint/2010/main" val="381673873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D2F23A-0CB0-49DC-AE06-42ED62C0F582}"/>
              </a:ext>
            </a:extLst>
          </p:cNvPr>
          <p:cNvSpPr>
            <a:spLocks noGrp="1"/>
          </p:cNvSpPr>
          <p:nvPr>
            <p:ph type="title"/>
          </p:nvPr>
        </p:nvSpPr>
        <p:spPr/>
        <p:txBody>
          <a:bodyPr/>
          <a:lstStyle/>
          <a:p>
            <a:r>
              <a:rPr lang="en-US"/>
              <a:t>Facebook Own Posts Table | TGP The Generics Pharmacy - 20 of 26</a:t>
            </a:r>
          </a:p>
        </p:txBody>
      </p:sp>
      <p:graphicFrame>
        <p:nvGraphicFramePr>
          <p:cNvPr id="5" name="Table Placeholder 4">
            <a:extLst>
              <a:ext uri="{FF2B5EF4-FFF2-40B4-BE49-F238E27FC236}">
                <a16:creationId xmlns:a16="http://schemas.microsoft.com/office/drawing/2014/main" id="{2AA67BBA-A9D9-458E-8E33-A5FE3FFCDDA3}"/>
              </a:ext>
            </a:extLst>
          </p:cNvPr>
          <p:cNvGraphicFramePr>
            <a:graphicFrameLocks noGrp="1"/>
          </p:cNvGraphicFramePr>
          <p:nvPr>
            <p:ph type="tbl" sz="quarter" idx="13"/>
            <p:extLst>
              <p:ext uri="{D42A27DB-BD31-4B8C-83A1-F6EECF244321}">
                <p14:modId xmlns:p14="http://schemas.microsoft.com/office/powerpoint/2010/main" val="30761389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4">
                  <a:extLst>
                    <a:ext uri="{9D8B030D-6E8A-4147-A177-3AD203B41FA5}">
                      <a16:colId xmlns:a16="http://schemas.microsoft.com/office/drawing/2014/main" val="1814762138"/>
                    </a:ext>
                  </a:extLst>
                </a:gridCol>
                <a:gridCol w="822959">
                  <a:extLst>
                    <a:ext uri="{9D8B030D-6E8A-4147-A177-3AD203B41FA5}">
                      <a16:colId xmlns:a16="http://schemas.microsoft.com/office/drawing/2014/main" val="608218154"/>
                    </a:ext>
                  </a:extLst>
                </a:gridCol>
                <a:gridCol w="246888">
                  <a:extLst>
                    <a:ext uri="{9D8B030D-6E8A-4147-A177-3AD203B41FA5}">
                      <a16:colId xmlns:a16="http://schemas.microsoft.com/office/drawing/2014/main" val="403008570"/>
                    </a:ext>
                  </a:extLst>
                </a:gridCol>
                <a:gridCol w="246888">
                  <a:extLst>
                    <a:ext uri="{9D8B030D-6E8A-4147-A177-3AD203B41FA5}">
                      <a16:colId xmlns:a16="http://schemas.microsoft.com/office/drawing/2014/main" val="345048575"/>
                    </a:ext>
                  </a:extLst>
                </a:gridCol>
                <a:gridCol w="246888">
                  <a:extLst>
                    <a:ext uri="{9D8B030D-6E8A-4147-A177-3AD203B41FA5}">
                      <a16:colId xmlns:a16="http://schemas.microsoft.com/office/drawing/2014/main" val="1398617405"/>
                    </a:ext>
                  </a:extLst>
                </a:gridCol>
                <a:gridCol w="208280">
                  <a:extLst>
                    <a:ext uri="{9D8B030D-6E8A-4147-A177-3AD203B41FA5}">
                      <a16:colId xmlns:a16="http://schemas.microsoft.com/office/drawing/2014/main" val="2251714908"/>
                    </a:ext>
                  </a:extLst>
                </a:gridCol>
                <a:gridCol w="208280">
                  <a:extLst>
                    <a:ext uri="{9D8B030D-6E8A-4147-A177-3AD203B41FA5}">
                      <a16:colId xmlns:a16="http://schemas.microsoft.com/office/drawing/2014/main" val="699644760"/>
                    </a:ext>
                  </a:extLst>
                </a:gridCol>
                <a:gridCol w="208280">
                  <a:extLst>
                    <a:ext uri="{9D8B030D-6E8A-4147-A177-3AD203B41FA5}">
                      <a16:colId xmlns:a16="http://schemas.microsoft.com/office/drawing/2014/main" val="1495686116"/>
                    </a:ext>
                  </a:extLst>
                </a:gridCol>
                <a:gridCol w="208280">
                  <a:extLst>
                    <a:ext uri="{9D8B030D-6E8A-4147-A177-3AD203B41FA5}">
                      <a16:colId xmlns:a16="http://schemas.microsoft.com/office/drawing/2014/main" val="2108036355"/>
                    </a:ext>
                  </a:extLst>
                </a:gridCol>
                <a:gridCol w="208280">
                  <a:extLst>
                    <a:ext uri="{9D8B030D-6E8A-4147-A177-3AD203B41FA5}">
                      <a16:colId xmlns:a16="http://schemas.microsoft.com/office/drawing/2014/main" val="1138402283"/>
                    </a:ext>
                  </a:extLst>
                </a:gridCol>
                <a:gridCol w="208280">
                  <a:extLst>
                    <a:ext uri="{9D8B030D-6E8A-4147-A177-3AD203B41FA5}">
                      <a16:colId xmlns:a16="http://schemas.microsoft.com/office/drawing/2014/main" val="4155352215"/>
                    </a:ext>
                  </a:extLst>
                </a:gridCol>
                <a:gridCol w="208280">
                  <a:extLst>
                    <a:ext uri="{9D8B030D-6E8A-4147-A177-3AD203B41FA5}">
                      <a16:colId xmlns:a16="http://schemas.microsoft.com/office/drawing/2014/main" val="1015494311"/>
                    </a:ext>
                  </a:extLst>
                </a:gridCol>
                <a:gridCol w="246888">
                  <a:extLst>
                    <a:ext uri="{9D8B030D-6E8A-4147-A177-3AD203B41FA5}">
                      <a16:colId xmlns:a16="http://schemas.microsoft.com/office/drawing/2014/main" val="4085361150"/>
                    </a:ext>
                  </a:extLst>
                </a:gridCol>
                <a:gridCol w="246888">
                  <a:extLst>
                    <a:ext uri="{9D8B030D-6E8A-4147-A177-3AD203B41FA5}">
                      <a16:colId xmlns:a16="http://schemas.microsoft.com/office/drawing/2014/main" val="1279066608"/>
                    </a:ext>
                  </a:extLst>
                </a:gridCol>
                <a:gridCol w="246888">
                  <a:extLst>
                    <a:ext uri="{9D8B030D-6E8A-4147-A177-3AD203B41FA5}">
                      <a16:colId xmlns:a16="http://schemas.microsoft.com/office/drawing/2014/main" val="3592376905"/>
                    </a:ext>
                  </a:extLst>
                </a:gridCol>
                <a:gridCol w="208280">
                  <a:extLst>
                    <a:ext uri="{9D8B030D-6E8A-4147-A177-3AD203B41FA5}">
                      <a16:colId xmlns:a16="http://schemas.microsoft.com/office/drawing/2014/main" val="2629060077"/>
                    </a:ext>
                  </a:extLst>
                </a:gridCol>
                <a:gridCol w="246888">
                  <a:extLst>
                    <a:ext uri="{9D8B030D-6E8A-4147-A177-3AD203B41FA5}">
                      <a16:colId xmlns:a16="http://schemas.microsoft.com/office/drawing/2014/main" val="3665611924"/>
                    </a:ext>
                  </a:extLst>
                </a:gridCol>
                <a:gridCol w="246888">
                  <a:extLst>
                    <a:ext uri="{9D8B030D-6E8A-4147-A177-3AD203B41FA5}">
                      <a16:colId xmlns:a16="http://schemas.microsoft.com/office/drawing/2014/main" val="2611518483"/>
                    </a:ext>
                  </a:extLst>
                </a:gridCol>
                <a:gridCol w="246888">
                  <a:extLst>
                    <a:ext uri="{9D8B030D-6E8A-4147-A177-3AD203B41FA5}">
                      <a16:colId xmlns:a16="http://schemas.microsoft.com/office/drawing/2014/main" val="1503064854"/>
                    </a:ext>
                  </a:extLst>
                </a:gridCol>
                <a:gridCol w="208280">
                  <a:extLst>
                    <a:ext uri="{9D8B030D-6E8A-4147-A177-3AD203B41FA5}">
                      <a16:colId xmlns:a16="http://schemas.microsoft.com/office/drawing/2014/main" val="3941369321"/>
                    </a:ext>
                  </a:extLst>
                </a:gridCol>
                <a:gridCol w="246888">
                  <a:extLst>
                    <a:ext uri="{9D8B030D-6E8A-4147-A177-3AD203B41FA5}">
                      <a16:colId xmlns:a16="http://schemas.microsoft.com/office/drawing/2014/main" val="2578919096"/>
                    </a:ext>
                  </a:extLst>
                </a:gridCol>
                <a:gridCol w="246888">
                  <a:extLst>
                    <a:ext uri="{9D8B030D-6E8A-4147-A177-3AD203B41FA5}">
                      <a16:colId xmlns:a16="http://schemas.microsoft.com/office/drawing/2014/main" val="2137323641"/>
                    </a:ext>
                  </a:extLst>
                </a:gridCol>
                <a:gridCol w="208280">
                  <a:extLst>
                    <a:ext uri="{9D8B030D-6E8A-4147-A177-3AD203B41FA5}">
                      <a16:colId xmlns:a16="http://schemas.microsoft.com/office/drawing/2014/main" val="3387654711"/>
                    </a:ext>
                  </a:extLst>
                </a:gridCol>
                <a:gridCol w="208280">
                  <a:extLst>
                    <a:ext uri="{9D8B030D-6E8A-4147-A177-3AD203B41FA5}">
                      <a16:colId xmlns:a16="http://schemas.microsoft.com/office/drawing/2014/main" val="3227164172"/>
                    </a:ext>
                  </a:extLst>
                </a:gridCol>
                <a:gridCol w="208280">
                  <a:extLst>
                    <a:ext uri="{9D8B030D-6E8A-4147-A177-3AD203B41FA5}">
                      <a16:colId xmlns:a16="http://schemas.microsoft.com/office/drawing/2014/main" val="246189625"/>
                    </a:ext>
                  </a:extLst>
                </a:gridCol>
                <a:gridCol w="246888">
                  <a:extLst>
                    <a:ext uri="{9D8B030D-6E8A-4147-A177-3AD203B41FA5}">
                      <a16:colId xmlns:a16="http://schemas.microsoft.com/office/drawing/2014/main" val="768267043"/>
                    </a:ext>
                  </a:extLst>
                </a:gridCol>
                <a:gridCol w="208280">
                  <a:extLst>
                    <a:ext uri="{9D8B030D-6E8A-4147-A177-3AD203B41FA5}">
                      <a16:colId xmlns:a16="http://schemas.microsoft.com/office/drawing/2014/main" val="226449367"/>
                    </a:ext>
                  </a:extLst>
                </a:gridCol>
                <a:gridCol w="208280">
                  <a:extLst>
                    <a:ext uri="{9D8B030D-6E8A-4147-A177-3AD203B41FA5}">
                      <a16:colId xmlns:a16="http://schemas.microsoft.com/office/drawing/2014/main" val="5845612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1077853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- 2018-09-18 16:05:53 </a:t>
                      </a:r>
                      <a:r>
                        <a:rPr kumimoji="0" lang="en-US" sz="1000" b="0" i="0" u="none" strike="noStrike" kern="1200" cap="none" spc="0" normalizeH="0" baseline="0" noProof="0">
                          <a:ln>
                            <a:noFill/>
                          </a:ln>
                          <a:solidFill>
                            <a:prstClr val="black"/>
                          </a:solidFill>
                          <a:effectLst/>
                          <a:uLnTx/>
                          <a:uFillTx/>
                          <a:latin typeface="+mn-lt"/>
                          <a:ea typeface="+mn-ea"/>
                          <a:cs typeface="+mn-cs"/>
                        </a:rPr>
                        <a:t> 
 Hinay hinay lang sa pagkain. Ingatan ang diet!
Isang munting paalala mula sa TGPagpagaling ng Pilipinas.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https://scontent.xx.fbcdn.net/v/t15.5256-10/38967699_1921752701462497_2969107567420112896_n.jpg?_nc_cat=101&amp;_nc_ht=scontent.xx&amp;oh=ab328995c86675549349c54dbcc3d602&amp;oe=5CAC8D1A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6.3934 %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708277601"/>
                  </a:ext>
                </a:extLst>
              </a:tr>
            </a:tbl>
          </a:graphicData>
        </a:graphic>
      </p:graphicFrame>
      <p:sp>
        <p:nvSpPr>
          <p:cNvPr id="4" name="Text Placeholder 3">
            <a:extLst>
              <a:ext uri="{FF2B5EF4-FFF2-40B4-BE49-F238E27FC236}">
                <a16:creationId xmlns:a16="http://schemas.microsoft.com/office/drawing/2014/main" id="{066F0786-B2B8-4B37-AEE3-0A67F8493324}"/>
              </a:ext>
            </a:extLst>
          </p:cNvPr>
          <p:cNvSpPr>
            <a:spLocks noGrp="1"/>
          </p:cNvSpPr>
          <p:nvPr>
            <p:ph type="body" sz="quarter" idx="14"/>
          </p:nvPr>
        </p:nvSpPr>
        <p:spPr/>
        <p:txBody>
          <a:bodyPr/>
          <a:lstStyle/>
          <a:p>
            <a:r>
              <a:rPr lang="en-US"/>
              <a:t>01/01/2018 - 11/29/2018</a:t>
            </a:r>
          </a:p>
        </p:txBody>
      </p:sp>
    </p:spTree>
    <p:extLst>
      <p:ext uri="{BB962C8B-B14F-4D97-AF65-F5344CB8AC3E}">
        <p14:creationId xmlns:p14="http://schemas.microsoft.com/office/powerpoint/2010/main" val="117906801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D4642D-367C-45C9-A914-DEBD79BB9C97}"/>
              </a:ext>
            </a:extLst>
          </p:cNvPr>
          <p:cNvSpPr>
            <a:spLocks noGrp="1"/>
          </p:cNvSpPr>
          <p:nvPr>
            <p:ph type="title"/>
          </p:nvPr>
        </p:nvSpPr>
        <p:spPr/>
        <p:txBody>
          <a:bodyPr/>
          <a:lstStyle/>
          <a:p>
            <a:r>
              <a:rPr lang="en-US"/>
              <a:t>Facebook Own Posts Table | TGP The Generics Pharmacy - 21 of 26</a:t>
            </a:r>
          </a:p>
        </p:txBody>
      </p:sp>
      <p:graphicFrame>
        <p:nvGraphicFramePr>
          <p:cNvPr id="5" name="Table Placeholder 4">
            <a:extLst>
              <a:ext uri="{FF2B5EF4-FFF2-40B4-BE49-F238E27FC236}">
                <a16:creationId xmlns:a16="http://schemas.microsoft.com/office/drawing/2014/main" id="{FF64E778-828A-4E90-AFD0-0971EE06345D}"/>
              </a:ext>
            </a:extLst>
          </p:cNvPr>
          <p:cNvGraphicFramePr>
            <a:graphicFrameLocks noGrp="1"/>
          </p:cNvGraphicFramePr>
          <p:nvPr>
            <p:ph type="tbl" sz="quarter" idx="13"/>
            <p:extLst>
              <p:ext uri="{D42A27DB-BD31-4B8C-83A1-F6EECF244321}">
                <p14:modId xmlns:p14="http://schemas.microsoft.com/office/powerpoint/2010/main" val="3630503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4">
                  <a:extLst>
                    <a:ext uri="{9D8B030D-6E8A-4147-A177-3AD203B41FA5}">
                      <a16:colId xmlns:a16="http://schemas.microsoft.com/office/drawing/2014/main" val="513711151"/>
                    </a:ext>
                  </a:extLst>
                </a:gridCol>
                <a:gridCol w="822959">
                  <a:extLst>
                    <a:ext uri="{9D8B030D-6E8A-4147-A177-3AD203B41FA5}">
                      <a16:colId xmlns:a16="http://schemas.microsoft.com/office/drawing/2014/main" val="482462025"/>
                    </a:ext>
                  </a:extLst>
                </a:gridCol>
                <a:gridCol w="246888">
                  <a:extLst>
                    <a:ext uri="{9D8B030D-6E8A-4147-A177-3AD203B41FA5}">
                      <a16:colId xmlns:a16="http://schemas.microsoft.com/office/drawing/2014/main" val="3634403721"/>
                    </a:ext>
                  </a:extLst>
                </a:gridCol>
                <a:gridCol w="246888">
                  <a:extLst>
                    <a:ext uri="{9D8B030D-6E8A-4147-A177-3AD203B41FA5}">
                      <a16:colId xmlns:a16="http://schemas.microsoft.com/office/drawing/2014/main" val="3344934756"/>
                    </a:ext>
                  </a:extLst>
                </a:gridCol>
                <a:gridCol w="246888">
                  <a:extLst>
                    <a:ext uri="{9D8B030D-6E8A-4147-A177-3AD203B41FA5}">
                      <a16:colId xmlns:a16="http://schemas.microsoft.com/office/drawing/2014/main" val="3566425444"/>
                    </a:ext>
                  </a:extLst>
                </a:gridCol>
                <a:gridCol w="208280">
                  <a:extLst>
                    <a:ext uri="{9D8B030D-6E8A-4147-A177-3AD203B41FA5}">
                      <a16:colId xmlns:a16="http://schemas.microsoft.com/office/drawing/2014/main" val="3650224088"/>
                    </a:ext>
                  </a:extLst>
                </a:gridCol>
                <a:gridCol w="208280">
                  <a:extLst>
                    <a:ext uri="{9D8B030D-6E8A-4147-A177-3AD203B41FA5}">
                      <a16:colId xmlns:a16="http://schemas.microsoft.com/office/drawing/2014/main" val="240210748"/>
                    </a:ext>
                  </a:extLst>
                </a:gridCol>
                <a:gridCol w="208280">
                  <a:extLst>
                    <a:ext uri="{9D8B030D-6E8A-4147-A177-3AD203B41FA5}">
                      <a16:colId xmlns:a16="http://schemas.microsoft.com/office/drawing/2014/main" val="2257536252"/>
                    </a:ext>
                  </a:extLst>
                </a:gridCol>
                <a:gridCol w="208280">
                  <a:extLst>
                    <a:ext uri="{9D8B030D-6E8A-4147-A177-3AD203B41FA5}">
                      <a16:colId xmlns:a16="http://schemas.microsoft.com/office/drawing/2014/main" val="3666561705"/>
                    </a:ext>
                  </a:extLst>
                </a:gridCol>
                <a:gridCol w="208280">
                  <a:extLst>
                    <a:ext uri="{9D8B030D-6E8A-4147-A177-3AD203B41FA5}">
                      <a16:colId xmlns:a16="http://schemas.microsoft.com/office/drawing/2014/main" val="1656197111"/>
                    </a:ext>
                  </a:extLst>
                </a:gridCol>
                <a:gridCol w="208280">
                  <a:extLst>
                    <a:ext uri="{9D8B030D-6E8A-4147-A177-3AD203B41FA5}">
                      <a16:colId xmlns:a16="http://schemas.microsoft.com/office/drawing/2014/main" val="2183929824"/>
                    </a:ext>
                  </a:extLst>
                </a:gridCol>
                <a:gridCol w="208280">
                  <a:extLst>
                    <a:ext uri="{9D8B030D-6E8A-4147-A177-3AD203B41FA5}">
                      <a16:colId xmlns:a16="http://schemas.microsoft.com/office/drawing/2014/main" val="1862115980"/>
                    </a:ext>
                  </a:extLst>
                </a:gridCol>
                <a:gridCol w="246888">
                  <a:extLst>
                    <a:ext uri="{9D8B030D-6E8A-4147-A177-3AD203B41FA5}">
                      <a16:colId xmlns:a16="http://schemas.microsoft.com/office/drawing/2014/main" val="2327017428"/>
                    </a:ext>
                  </a:extLst>
                </a:gridCol>
                <a:gridCol w="246888">
                  <a:extLst>
                    <a:ext uri="{9D8B030D-6E8A-4147-A177-3AD203B41FA5}">
                      <a16:colId xmlns:a16="http://schemas.microsoft.com/office/drawing/2014/main" val="3796802087"/>
                    </a:ext>
                  </a:extLst>
                </a:gridCol>
                <a:gridCol w="246888">
                  <a:extLst>
                    <a:ext uri="{9D8B030D-6E8A-4147-A177-3AD203B41FA5}">
                      <a16:colId xmlns:a16="http://schemas.microsoft.com/office/drawing/2014/main" val="2557333164"/>
                    </a:ext>
                  </a:extLst>
                </a:gridCol>
                <a:gridCol w="208280">
                  <a:extLst>
                    <a:ext uri="{9D8B030D-6E8A-4147-A177-3AD203B41FA5}">
                      <a16:colId xmlns:a16="http://schemas.microsoft.com/office/drawing/2014/main" val="3352434086"/>
                    </a:ext>
                  </a:extLst>
                </a:gridCol>
                <a:gridCol w="246888">
                  <a:extLst>
                    <a:ext uri="{9D8B030D-6E8A-4147-A177-3AD203B41FA5}">
                      <a16:colId xmlns:a16="http://schemas.microsoft.com/office/drawing/2014/main" val="2075318323"/>
                    </a:ext>
                  </a:extLst>
                </a:gridCol>
                <a:gridCol w="246888">
                  <a:extLst>
                    <a:ext uri="{9D8B030D-6E8A-4147-A177-3AD203B41FA5}">
                      <a16:colId xmlns:a16="http://schemas.microsoft.com/office/drawing/2014/main" val="1291785748"/>
                    </a:ext>
                  </a:extLst>
                </a:gridCol>
                <a:gridCol w="246888">
                  <a:extLst>
                    <a:ext uri="{9D8B030D-6E8A-4147-A177-3AD203B41FA5}">
                      <a16:colId xmlns:a16="http://schemas.microsoft.com/office/drawing/2014/main" val="3567957653"/>
                    </a:ext>
                  </a:extLst>
                </a:gridCol>
                <a:gridCol w="208280">
                  <a:extLst>
                    <a:ext uri="{9D8B030D-6E8A-4147-A177-3AD203B41FA5}">
                      <a16:colId xmlns:a16="http://schemas.microsoft.com/office/drawing/2014/main" val="2115712397"/>
                    </a:ext>
                  </a:extLst>
                </a:gridCol>
                <a:gridCol w="246888">
                  <a:extLst>
                    <a:ext uri="{9D8B030D-6E8A-4147-A177-3AD203B41FA5}">
                      <a16:colId xmlns:a16="http://schemas.microsoft.com/office/drawing/2014/main" val="3695700673"/>
                    </a:ext>
                  </a:extLst>
                </a:gridCol>
                <a:gridCol w="246888">
                  <a:extLst>
                    <a:ext uri="{9D8B030D-6E8A-4147-A177-3AD203B41FA5}">
                      <a16:colId xmlns:a16="http://schemas.microsoft.com/office/drawing/2014/main" val="684560539"/>
                    </a:ext>
                  </a:extLst>
                </a:gridCol>
                <a:gridCol w="208280">
                  <a:extLst>
                    <a:ext uri="{9D8B030D-6E8A-4147-A177-3AD203B41FA5}">
                      <a16:colId xmlns:a16="http://schemas.microsoft.com/office/drawing/2014/main" val="3886475075"/>
                    </a:ext>
                  </a:extLst>
                </a:gridCol>
                <a:gridCol w="208280">
                  <a:extLst>
                    <a:ext uri="{9D8B030D-6E8A-4147-A177-3AD203B41FA5}">
                      <a16:colId xmlns:a16="http://schemas.microsoft.com/office/drawing/2014/main" val="842625"/>
                    </a:ext>
                  </a:extLst>
                </a:gridCol>
                <a:gridCol w="208280">
                  <a:extLst>
                    <a:ext uri="{9D8B030D-6E8A-4147-A177-3AD203B41FA5}">
                      <a16:colId xmlns:a16="http://schemas.microsoft.com/office/drawing/2014/main" val="2654449320"/>
                    </a:ext>
                  </a:extLst>
                </a:gridCol>
                <a:gridCol w="246888">
                  <a:extLst>
                    <a:ext uri="{9D8B030D-6E8A-4147-A177-3AD203B41FA5}">
                      <a16:colId xmlns:a16="http://schemas.microsoft.com/office/drawing/2014/main" val="2871551448"/>
                    </a:ext>
                  </a:extLst>
                </a:gridCol>
                <a:gridCol w="208280">
                  <a:extLst>
                    <a:ext uri="{9D8B030D-6E8A-4147-A177-3AD203B41FA5}">
                      <a16:colId xmlns:a16="http://schemas.microsoft.com/office/drawing/2014/main" val="1608355696"/>
                    </a:ext>
                  </a:extLst>
                </a:gridCol>
                <a:gridCol w="208280">
                  <a:extLst>
                    <a:ext uri="{9D8B030D-6E8A-4147-A177-3AD203B41FA5}">
                      <a16:colId xmlns:a16="http://schemas.microsoft.com/office/drawing/2014/main" val="13264849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4251754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- 2018-09-13 22:31:38 </a:t>
                      </a:r>
                      <a:r>
                        <a:rPr kumimoji="0" lang="en-US" sz="1000" b="0" i="0" u="none" strike="noStrike" kern="1200" cap="none" spc="0" normalizeH="0" baseline="0" noProof="0">
                          <a:ln>
                            <a:noFill/>
                          </a:ln>
                          <a:solidFill>
                            <a:prstClr val="black"/>
                          </a:solidFill>
                          <a:effectLst/>
                          <a:uLnTx/>
                          <a:uFillTx/>
                          <a:latin typeface="+mn-lt"/>
                          <a:ea typeface="+mn-ea"/>
                          <a:cs typeface="+mn-cs"/>
                        </a:rPr>
                        <a:t> 
 May checklist na ba kayo? Siguraduhing maging handa sa paparating na bagyo.
Isang paalala mula sa TGP!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https://scontent.xx.fbcdn.net/v/t15.5256-10/p720x720/37539269_2156097848043232_1579660878087716864_n.jpg?_nc_cat=103&amp;_nc_ht=scontent.xx&amp;oh=e4ad6fe98b039a4e5244621cbd31a0f9&amp;oe=5C774B66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4.7296 %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570857492"/>
                  </a:ext>
                </a:extLst>
              </a:tr>
            </a:tbl>
          </a:graphicData>
        </a:graphic>
      </p:graphicFrame>
      <p:sp>
        <p:nvSpPr>
          <p:cNvPr id="4" name="Text Placeholder 3">
            <a:extLst>
              <a:ext uri="{FF2B5EF4-FFF2-40B4-BE49-F238E27FC236}">
                <a16:creationId xmlns:a16="http://schemas.microsoft.com/office/drawing/2014/main" id="{FD723AE2-C6DA-45EC-B5F8-1ABC9C390FB1}"/>
              </a:ext>
            </a:extLst>
          </p:cNvPr>
          <p:cNvSpPr>
            <a:spLocks noGrp="1"/>
          </p:cNvSpPr>
          <p:nvPr>
            <p:ph type="body" sz="quarter" idx="14"/>
          </p:nvPr>
        </p:nvSpPr>
        <p:spPr/>
        <p:txBody>
          <a:bodyPr/>
          <a:lstStyle/>
          <a:p>
            <a:r>
              <a:rPr lang="en-US"/>
              <a:t>01/01/2018 - 11/29/2018</a:t>
            </a:r>
          </a:p>
        </p:txBody>
      </p:sp>
    </p:spTree>
    <p:extLst>
      <p:ext uri="{BB962C8B-B14F-4D97-AF65-F5344CB8AC3E}">
        <p14:creationId xmlns:p14="http://schemas.microsoft.com/office/powerpoint/2010/main" val="333292928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7FB8D5-F540-4C0C-B30E-F81130BC84F0}"/>
              </a:ext>
            </a:extLst>
          </p:cNvPr>
          <p:cNvSpPr>
            <a:spLocks noGrp="1"/>
          </p:cNvSpPr>
          <p:nvPr>
            <p:ph type="title"/>
          </p:nvPr>
        </p:nvSpPr>
        <p:spPr/>
        <p:txBody>
          <a:bodyPr/>
          <a:lstStyle/>
          <a:p>
            <a:r>
              <a:rPr lang="en-US"/>
              <a:t>Facebook Own Posts Table | TGP The Generics Pharmacy - 22 of 26</a:t>
            </a:r>
          </a:p>
        </p:txBody>
      </p:sp>
      <p:graphicFrame>
        <p:nvGraphicFramePr>
          <p:cNvPr id="5" name="Table Placeholder 4">
            <a:extLst>
              <a:ext uri="{FF2B5EF4-FFF2-40B4-BE49-F238E27FC236}">
                <a16:creationId xmlns:a16="http://schemas.microsoft.com/office/drawing/2014/main" id="{627E12FD-A503-4FB5-BCE6-54232304ED57}"/>
              </a:ext>
            </a:extLst>
          </p:cNvPr>
          <p:cNvGraphicFramePr>
            <a:graphicFrameLocks noGrp="1"/>
          </p:cNvGraphicFramePr>
          <p:nvPr>
            <p:ph type="tbl" sz="quarter" idx="13"/>
            <p:extLst>
              <p:ext uri="{D42A27DB-BD31-4B8C-83A1-F6EECF244321}">
                <p14:modId xmlns:p14="http://schemas.microsoft.com/office/powerpoint/2010/main" val="20476911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4">
                  <a:extLst>
                    <a:ext uri="{9D8B030D-6E8A-4147-A177-3AD203B41FA5}">
                      <a16:colId xmlns:a16="http://schemas.microsoft.com/office/drawing/2014/main" val="2517233730"/>
                    </a:ext>
                  </a:extLst>
                </a:gridCol>
                <a:gridCol w="822959">
                  <a:extLst>
                    <a:ext uri="{9D8B030D-6E8A-4147-A177-3AD203B41FA5}">
                      <a16:colId xmlns:a16="http://schemas.microsoft.com/office/drawing/2014/main" val="706689430"/>
                    </a:ext>
                  </a:extLst>
                </a:gridCol>
                <a:gridCol w="246888">
                  <a:extLst>
                    <a:ext uri="{9D8B030D-6E8A-4147-A177-3AD203B41FA5}">
                      <a16:colId xmlns:a16="http://schemas.microsoft.com/office/drawing/2014/main" val="3587789171"/>
                    </a:ext>
                  </a:extLst>
                </a:gridCol>
                <a:gridCol w="246888">
                  <a:extLst>
                    <a:ext uri="{9D8B030D-6E8A-4147-A177-3AD203B41FA5}">
                      <a16:colId xmlns:a16="http://schemas.microsoft.com/office/drawing/2014/main" val="4129924879"/>
                    </a:ext>
                  </a:extLst>
                </a:gridCol>
                <a:gridCol w="246888">
                  <a:extLst>
                    <a:ext uri="{9D8B030D-6E8A-4147-A177-3AD203B41FA5}">
                      <a16:colId xmlns:a16="http://schemas.microsoft.com/office/drawing/2014/main" val="2435629829"/>
                    </a:ext>
                  </a:extLst>
                </a:gridCol>
                <a:gridCol w="208280">
                  <a:extLst>
                    <a:ext uri="{9D8B030D-6E8A-4147-A177-3AD203B41FA5}">
                      <a16:colId xmlns:a16="http://schemas.microsoft.com/office/drawing/2014/main" val="1153090262"/>
                    </a:ext>
                  </a:extLst>
                </a:gridCol>
                <a:gridCol w="208280">
                  <a:extLst>
                    <a:ext uri="{9D8B030D-6E8A-4147-A177-3AD203B41FA5}">
                      <a16:colId xmlns:a16="http://schemas.microsoft.com/office/drawing/2014/main" val="3925198506"/>
                    </a:ext>
                  </a:extLst>
                </a:gridCol>
                <a:gridCol w="208280">
                  <a:extLst>
                    <a:ext uri="{9D8B030D-6E8A-4147-A177-3AD203B41FA5}">
                      <a16:colId xmlns:a16="http://schemas.microsoft.com/office/drawing/2014/main" val="606795034"/>
                    </a:ext>
                  </a:extLst>
                </a:gridCol>
                <a:gridCol w="208280">
                  <a:extLst>
                    <a:ext uri="{9D8B030D-6E8A-4147-A177-3AD203B41FA5}">
                      <a16:colId xmlns:a16="http://schemas.microsoft.com/office/drawing/2014/main" val="246066566"/>
                    </a:ext>
                  </a:extLst>
                </a:gridCol>
                <a:gridCol w="208280">
                  <a:extLst>
                    <a:ext uri="{9D8B030D-6E8A-4147-A177-3AD203B41FA5}">
                      <a16:colId xmlns:a16="http://schemas.microsoft.com/office/drawing/2014/main" val="988797086"/>
                    </a:ext>
                  </a:extLst>
                </a:gridCol>
                <a:gridCol w="208280">
                  <a:extLst>
                    <a:ext uri="{9D8B030D-6E8A-4147-A177-3AD203B41FA5}">
                      <a16:colId xmlns:a16="http://schemas.microsoft.com/office/drawing/2014/main" val="2607740181"/>
                    </a:ext>
                  </a:extLst>
                </a:gridCol>
                <a:gridCol w="208280">
                  <a:extLst>
                    <a:ext uri="{9D8B030D-6E8A-4147-A177-3AD203B41FA5}">
                      <a16:colId xmlns:a16="http://schemas.microsoft.com/office/drawing/2014/main" val="1223919747"/>
                    </a:ext>
                  </a:extLst>
                </a:gridCol>
                <a:gridCol w="246888">
                  <a:extLst>
                    <a:ext uri="{9D8B030D-6E8A-4147-A177-3AD203B41FA5}">
                      <a16:colId xmlns:a16="http://schemas.microsoft.com/office/drawing/2014/main" val="334193983"/>
                    </a:ext>
                  </a:extLst>
                </a:gridCol>
                <a:gridCol w="246888">
                  <a:extLst>
                    <a:ext uri="{9D8B030D-6E8A-4147-A177-3AD203B41FA5}">
                      <a16:colId xmlns:a16="http://schemas.microsoft.com/office/drawing/2014/main" val="1601533755"/>
                    </a:ext>
                  </a:extLst>
                </a:gridCol>
                <a:gridCol w="246888">
                  <a:extLst>
                    <a:ext uri="{9D8B030D-6E8A-4147-A177-3AD203B41FA5}">
                      <a16:colId xmlns:a16="http://schemas.microsoft.com/office/drawing/2014/main" val="3365554853"/>
                    </a:ext>
                  </a:extLst>
                </a:gridCol>
                <a:gridCol w="208280">
                  <a:extLst>
                    <a:ext uri="{9D8B030D-6E8A-4147-A177-3AD203B41FA5}">
                      <a16:colId xmlns:a16="http://schemas.microsoft.com/office/drawing/2014/main" val="2506390311"/>
                    </a:ext>
                  </a:extLst>
                </a:gridCol>
                <a:gridCol w="246888">
                  <a:extLst>
                    <a:ext uri="{9D8B030D-6E8A-4147-A177-3AD203B41FA5}">
                      <a16:colId xmlns:a16="http://schemas.microsoft.com/office/drawing/2014/main" val="36435107"/>
                    </a:ext>
                  </a:extLst>
                </a:gridCol>
                <a:gridCol w="246888">
                  <a:extLst>
                    <a:ext uri="{9D8B030D-6E8A-4147-A177-3AD203B41FA5}">
                      <a16:colId xmlns:a16="http://schemas.microsoft.com/office/drawing/2014/main" val="3808351314"/>
                    </a:ext>
                  </a:extLst>
                </a:gridCol>
                <a:gridCol w="246888">
                  <a:extLst>
                    <a:ext uri="{9D8B030D-6E8A-4147-A177-3AD203B41FA5}">
                      <a16:colId xmlns:a16="http://schemas.microsoft.com/office/drawing/2014/main" val="657447103"/>
                    </a:ext>
                  </a:extLst>
                </a:gridCol>
                <a:gridCol w="208280">
                  <a:extLst>
                    <a:ext uri="{9D8B030D-6E8A-4147-A177-3AD203B41FA5}">
                      <a16:colId xmlns:a16="http://schemas.microsoft.com/office/drawing/2014/main" val="1635891617"/>
                    </a:ext>
                  </a:extLst>
                </a:gridCol>
                <a:gridCol w="246888">
                  <a:extLst>
                    <a:ext uri="{9D8B030D-6E8A-4147-A177-3AD203B41FA5}">
                      <a16:colId xmlns:a16="http://schemas.microsoft.com/office/drawing/2014/main" val="804937238"/>
                    </a:ext>
                  </a:extLst>
                </a:gridCol>
                <a:gridCol w="246888">
                  <a:extLst>
                    <a:ext uri="{9D8B030D-6E8A-4147-A177-3AD203B41FA5}">
                      <a16:colId xmlns:a16="http://schemas.microsoft.com/office/drawing/2014/main" val="3172308525"/>
                    </a:ext>
                  </a:extLst>
                </a:gridCol>
                <a:gridCol w="208280">
                  <a:extLst>
                    <a:ext uri="{9D8B030D-6E8A-4147-A177-3AD203B41FA5}">
                      <a16:colId xmlns:a16="http://schemas.microsoft.com/office/drawing/2014/main" val="1432602395"/>
                    </a:ext>
                  </a:extLst>
                </a:gridCol>
                <a:gridCol w="208280">
                  <a:extLst>
                    <a:ext uri="{9D8B030D-6E8A-4147-A177-3AD203B41FA5}">
                      <a16:colId xmlns:a16="http://schemas.microsoft.com/office/drawing/2014/main" val="2154884487"/>
                    </a:ext>
                  </a:extLst>
                </a:gridCol>
                <a:gridCol w="208280">
                  <a:extLst>
                    <a:ext uri="{9D8B030D-6E8A-4147-A177-3AD203B41FA5}">
                      <a16:colId xmlns:a16="http://schemas.microsoft.com/office/drawing/2014/main" val="4168048499"/>
                    </a:ext>
                  </a:extLst>
                </a:gridCol>
                <a:gridCol w="246888">
                  <a:extLst>
                    <a:ext uri="{9D8B030D-6E8A-4147-A177-3AD203B41FA5}">
                      <a16:colId xmlns:a16="http://schemas.microsoft.com/office/drawing/2014/main" val="1788008065"/>
                    </a:ext>
                  </a:extLst>
                </a:gridCol>
                <a:gridCol w="208280">
                  <a:extLst>
                    <a:ext uri="{9D8B030D-6E8A-4147-A177-3AD203B41FA5}">
                      <a16:colId xmlns:a16="http://schemas.microsoft.com/office/drawing/2014/main" val="4069948016"/>
                    </a:ext>
                  </a:extLst>
                </a:gridCol>
                <a:gridCol w="208280">
                  <a:extLst>
                    <a:ext uri="{9D8B030D-6E8A-4147-A177-3AD203B41FA5}">
                      <a16:colId xmlns:a16="http://schemas.microsoft.com/office/drawing/2014/main" val="13075875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4383486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- 2018-09-10 12:00:00 </a:t>
                      </a:r>
                      <a:r>
                        <a:rPr kumimoji="0" lang="en-US" sz="1000" b="0" i="0" u="none" strike="noStrike" kern="1200" cap="none" spc="0" normalizeH="0" baseline="0" noProof="0">
                          <a:ln>
                            <a:noFill/>
                          </a:ln>
                          <a:solidFill>
                            <a:prstClr val="black"/>
                          </a:solidFill>
                          <a:effectLst/>
                          <a:uLnTx/>
                          <a:uFillTx/>
                          <a:latin typeface="+mn-lt"/>
                          <a:ea typeface="+mn-ea"/>
                          <a:cs typeface="+mn-cs"/>
                        </a:rPr>
                        <a:t> 
 Today is Suicide Prevention Day.
Health is not only about the physical, it is also about the mental and emotional overall well-being. If you know someone in your life who needs help, mainam na sila ay unawain at pakinggan.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https://scontent.xx.fbcdn.net/v/t15.5256-10/p720x720/40601276_1978694418860676_8356720096915226624_n.jpg?_nc_cat=104&amp;_nc_ht=scontent.xx&amp;oh=d28086d8caf45b747723b63312a6e27e&amp;oe=5C671ED0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4.2918 %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631801395"/>
                  </a:ext>
                </a:extLst>
              </a:tr>
            </a:tbl>
          </a:graphicData>
        </a:graphic>
      </p:graphicFrame>
      <p:sp>
        <p:nvSpPr>
          <p:cNvPr id="4" name="Text Placeholder 3">
            <a:extLst>
              <a:ext uri="{FF2B5EF4-FFF2-40B4-BE49-F238E27FC236}">
                <a16:creationId xmlns:a16="http://schemas.microsoft.com/office/drawing/2014/main" id="{0E896CE0-F810-41C8-8402-61E02A89A7EF}"/>
              </a:ext>
            </a:extLst>
          </p:cNvPr>
          <p:cNvSpPr>
            <a:spLocks noGrp="1"/>
          </p:cNvSpPr>
          <p:nvPr>
            <p:ph type="body" sz="quarter" idx="14"/>
          </p:nvPr>
        </p:nvSpPr>
        <p:spPr/>
        <p:txBody>
          <a:bodyPr/>
          <a:lstStyle/>
          <a:p>
            <a:r>
              <a:rPr lang="en-US"/>
              <a:t>01/01/2018 - 11/29/2018</a:t>
            </a:r>
          </a:p>
        </p:txBody>
      </p:sp>
    </p:spTree>
    <p:extLst>
      <p:ext uri="{BB962C8B-B14F-4D97-AF65-F5344CB8AC3E}">
        <p14:creationId xmlns:p14="http://schemas.microsoft.com/office/powerpoint/2010/main" val="302684114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2EC6C0-2970-4AC4-B174-847611EA9FE5}"/>
              </a:ext>
            </a:extLst>
          </p:cNvPr>
          <p:cNvSpPr>
            <a:spLocks noGrp="1"/>
          </p:cNvSpPr>
          <p:nvPr>
            <p:ph type="title"/>
          </p:nvPr>
        </p:nvSpPr>
        <p:spPr/>
        <p:txBody>
          <a:bodyPr/>
          <a:lstStyle/>
          <a:p>
            <a:r>
              <a:rPr lang="en-US"/>
              <a:t>Facebook Own Posts Table | TGP The Generics Pharmacy - 23 of 26</a:t>
            </a:r>
          </a:p>
        </p:txBody>
      </p:sp>
      <p:graphicFrame>
        <p:nvGraphicFramePr>
          <p:cNvPr id="5" name="Table Placeholder 4">
            <a:extLst>
              <a:ext uri="{FF2B5EF4-FFF2-40B4-BE49-F238E27FC236}">
                <a16:creationId xmlns:a16="http://schemas.microsoft.com/office/drawing/2014/main" id="{B9D5A1DC-7FA7-4773-8216-96EBD464DB79}"/>
              </a:ext>
            </a:extLst>
          </p:cNvPr>
          <p:cNvGraphicFramePr>
            <a:graphicFrameLocks noGrp="1"/>
          </p:cNvGraphicFramePr>
          <p:nvPr>
            <p:ph type="tbl" sz="quarter" idx="13"/>
            <p:extLst>
              <p:ext uri="{D42A27DB-BD31-4B8C-83A1-F6EECF244321}">
                <p14:modId xmlns:p14="http://schemas.microsoft.com/office/powerpoint/2010/main" val="38560096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4">
                  <a:extLst>
                    <a:ext uri="{9D8B030D-6E8A-4147-A177-3AD203B41FA5}">
                      <a16:colId xmlns:a16="http://schemas.microsoft.com/office/drawing/2014/main" val="4026100260"/>
                    </a:ext>
                  </a:extLst>
                </a:gridCol>
                <a:gridCol w="822959">
                  <a:extLst>
                    <a:ext uri="{9D8B030D-6E8A-4147-A177-3AD203B41FA5}">
                      <a16:colId xmlns:a16="http://schemas.microsoft.com/office/drawing/2014/main" val="2999878089"/>
                    </a:ext>
                  </a:extLst>
                </a:gridCol>
                <a:gridCol w="246888">
                  <a:extLst>
                    <a:ext uri="{9D8B030D-6E8A-4147-A177-3AD203B41FA5}">
                      <a16:colId xmlns:a16="http://schemas.microsoft.com/office/drawing/2014/main" val="3757194355"/>
                    </a:ext>
                  </a:extLst>
                </a:gridCol>
                <a:gridCol w="246888">
                  <a:extLst>
                    <a:ext uri="{9D8B030D-6E8A-4147-A177-3AD203B41FA5}">
                      <a16:colId xmlns:a16="http://schemas.microsoft.com/office/drawing/2014/main" val="1694636931"/>
                    </a:ext>
                  </a:extLst>
                </a:gridCol>
                <a:gridCol w="246888">
                  <a:extLst>
                    <a:ext uri="{9D8B030D-6E8A-4147-A177-3AD203B41FA5}">
                      <a16:colId xmlns:a16="http://schemas.microsoft.com/office/drawing/2014/main" val="1828635304"/>
                    </a:ext>
                  </a:extLst>
                </a:gridCol>
                <a:gridCol w="208280">
                  <a:extLst>
                    <a:ext uri="{9D8B030D-6E8A-4147-A177-3AD203B41FA5}">
                      <a16:colId xmlns:a16="http://schemas.microsoft.com/office/drawing/2014/main" val="3161374589"/>
                    </a:ext>
                  </a:extLst>
                </a:gridCol>
                <a:gridCol w="208280">
                  <a:extLst>
                    <a:ext uri="{9D8B030D-6E8A-4147-A177-3AD203B41FA5}">
                      <a16:colId xmlns:a16="http://schemas.microsoft.com/office/drawing/2014/main" val="4256910351"/>
                    </a:ext>
                  </a:extLst>
                </a:gridCol>
                <a:gridCol w="208280">
                  <a:extLst>
                    <a:ext uri="{9D8B030D-6E8A-4147-A177-3AD203B41FA5}">
                      <a16:colId xmlns:a16="http://schemas.microsoft.com/office/drawing/2014/main" val="3417132888"/>
                    </a:ext>
                  </a:extLst>
                </a:gridCol>
                <a:gridCol w="208280">
                  <a:extLst>
                    <a:ext uri="{9D8B030D-6E8A-4147-A177-3AD203B41FA5}">
                      <a16:colId xmlns:a16="http://schemas.microsoft.com/office/drawing/2014/main" val="2885056889"/>
                    </a:ext>
                  </a:extLst>
                </a:gridCol>
                <a:gridCol w="208280">
                  <a:extLst>
                    <a:ext uri="{9D8B030D-6E8A-4147-A177-3AD203B41FA5}">
                      <a16:colId xmlns:a16="http://schemas.microsoft.com/office/drawing/2014/main" val="2478541874"/>
                    </a:ext>
                  </a:extLst>
                </a:gridCol>
                <a:gridCol w="208280">
                  <a:extLst>
                    <a:ext uri="{9D8B030D-6E8A-4147-A177-3AD203B41FA5}">
                      <a16:colId xmlns:a16="http://schemas.microsoft.com/office/drawing/2014/main" val="2180299321"/>
                    </a:ext>
                  </a:extLst>
                </a:gridCol>
                <a:gridCol w="208280">
                  <a:extLst>
                    <a:ext uri="{9D8B030D-6E8A-4147-A177-3AD203B41FA5}">
                      <a16:colId xmlns:a16="http://schemas.microsoft.com/office/drawing/2014/main" val="2940190650"/>
                    </a:ext>
                  </a:extLst>
                </a:gridCol>
                <a:gridCol w="246888">
                  <a:extLst>
                    <a:ext uri="{9D8B030D-6E8A-4147-A177-3AD203B41FA5}">
                      <a16:colId xmlns:a16="http://schemas.microsoft.com/office/drawing/2014/main" val="4233752864"/>
                    </a:ext>
                  </a:extLst>
                </a:gridCol>
                <a:gridCol w="246888">
                  <a:extLst>
                    <a:ext uri="{9D8B030D-6E8A-4147-A177-3AD203B41FA5}">
                      <a16:colId xmlns:a16="http://schemas.microsoft.com/office/drawing/2014/main" val="3806259247"/>
                    </a:ext>
                  </a:extLst>
                </a:gridCol>
                <a:gridCol w="246888">
                  <a:extLst>
                    <a:ext uri="{9D8B030D-6E8A-4147-A177-3AD203B41FA5}">
                      <a16:colId xmlns:a16="http://schemas.microsoft.com/office/drawing/2014/main" val="1671248792"/>
                    </a:ext>
                  </a:extLst>
                </a:gridCol>
                <a:gridCol w="208280">
                  <a:extLst>
                    <a:ext uri="{9D8B030D-6E8A-4147-A177-3AD203B41FA5}">
                      <a16:colId xmlns:a16="http://schemas.microsoft.com/office/drawing/2014/main" val="347183483"/>
                    </a:ext>
                  </a:extLst>
                </a:gridCol>
                <a:gridCol w="246888">
                  <a:extLst>
                    <a:ext uri="{9D8B030D-6E8A-4147-A177-3AD203B41FA5}">
                      <a16:colId xmlns:a16="http://schemas.microsoft.com/office/drawing/2014/main" val="3454430558"/>
                    </a:ext>
                  </a:extLst>
                </a:gridCol>
                <a:gridCol w="246888">
                  <a:extLst>
                    <a:ext uri="{9D8B030D-6E8A-4147-A177-3AD203B41FA5}">
                      <a16:colId xmlns:a16="http://schemas.microsoft.com/office/drawing/2014/main" val="1478966946"/>
                    </a:ext>
                  </a:extLst>
                </a:gridCol>
                <a:gridCol w="246888">
                  <a:extLst>
                    <a:ext uri="{9D8B030D-6E8A-4147-A177-3AD203B41FA5}">
                      <a16:colId xmlns:a16="http://schemas.microsoft.com/office/drawing/2014/main" val="485287278"/>
                    </a:ext>
                  </a:extLst>
                </a:gridCol>
                <a:gridCol w="208280">
                  <a:extLst>
                    <a:ext uri="{9D8B030D-6E8A-4147-A177-3AD203B41FA5}">
                      <a16:colId xmlns:a16="http://schemas.microsoft.com/office/drawing/2014/main" val="2505359927"/>
                    </a:ext>
                  </a:extLst>
                </a:gridCol>
                <a:gridCol w="246888">
                  <a:extLst>
                    <a:ext uri="{9D8B030D-6E8A-4147-A177-3AD203B41FA5}">
                      <a16:colId xmlns:a16="http://schemas.microsoft.com/office/drawing/2014/main" val="2192624246"/>
                    </a:ext>
                  </a:extLst>
                </a:gridCol>
                <a:gridCol w="246888">
                  <a:extLst>
                    <a:ext uri="{9D8B030D-6E8A-4147-A177-3AD203B41FA5}">
                      <a16:colId xmlns:a16="http://schemas.microsoft.com/office/drawing/2014/main" val="268813117"/>
                    </a:ext>
                  </a:extLst>
                </a:gridCol>
                <a:gridCol w="208280">
                  <a:extLst>
                    <a:ext uri="{9D8B030D-6E8A-4147-A177-3AD203B41FA5}">
                      <a16:colId xmlns:a16="http://schemas.microsoft.com/office/drawing/2014/main" val="721523243"/>
                    </a:ext>
                  </a:extLst>
                </a:gridCol>
                <a:gridCol w="208280">
                  <a:extLst>
                    <a:ext uri="{9D8B030D-6E8A-4147-A177-3AD203B41FA5}">
                      <a16:colId xmlns:a16="http://schemas.microsoft.com/office/drawing/2014/main" val="2094745917"/>
                    </a:ext>
                  </a:extLst>
                </a:gridCol>
                <a:gridCol w="208280">
                  <a:extLst>
                    <a:ext uri="{9D8B030D-6E8A-4147-A177-3AD203B41FA5}">
                      <a16:colId xmlns:a16="http://schemas.microsoft.com/office/drawing/2014/main" val="3412551082"/>
                    </a:ext>
                  </a:extLst>
                </a:gridCol>
                <a:gridCol w="246888">
                  <a:extLst>
                    <a:ext uri="{9D8B030D-6E8A-4147-A177-3AD203B41FA5}">
                      <a16:colId xmlns:a16="http://schemas.microsoft.com/office/drawing/2014/main" val="1256887361"/>
                    </a:ext>
                  </a:extLst>
                </a:gridCol>
                <a:gridCol w="208280">
                  <a:extLst>
                    <a:ext uri="{9D8B030D-6E8A-4147-A177-3AD203B41FA5}">
                      <a16:colId xmlns:a16="http://schemas.microsoft.com/office/drawing/2014/main" val="1143079416"/>
                    </a:ext>
                  </a:extLst>
                </a:gridCol>
                <a:gridCol w="208280">
                  <a:extLst>
                    <a:ext uri="{9D8B030D-6E8A-4147-A177-3AD203B41FA5}">
                      <a16:colId xmlns:a16="http://schemas.microsoft.com/office/drawing/2014/main" val="28623973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4139623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- 2018-09-09 09:00:01 </a:t>
                      </a:r>
                      <a:r>
                        <a:rPr kumimoji="0" lang="en-US" sz="1000" b="0" i="0" u="none" strike="noStrike" kern="1200" cap="none" spc="0" normalizeH="0" baseline="0" noProof="0">
                          <a:ln>
                            <a:noFill/>
                          </a:ln>
                          <a:solidFill>
                            <a:prstClr val="black"/>
                          </a:solidFill>
                          <a:effectLst/>
                          <a:uLnTx/>
                          <a:uFillTx/>
                          <a:latin typeface="+mn-lt"/>
                          <a:ea typeface="+mn-ea"/>
                          <a:cs typeface="+mn-cs"/>
                        </a:rPr>
                        <a:t> 
 Growing old is mandatory, but being healthy should still be a priority.
Happy Grandparents 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https://scontent.xx.fbcdn.net/v/t1.0-9/s720x720/41126667_2063415133681383_1329114330242744320_o.jpg?_nc_cat=100&amp;_nc_ht=scontent.xx&amp;oh=5d4f8589157c00bbb0f85c5d97fa592a&amp;oe=5CA753C8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5.1593 %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47923778"/>
                  </a:ext>
                </a:extLst>
              </a:tr>
            </a:tbl>
          </a:graphicData>
        </a:graphic>
      </p:graphicFrame>
      <p:sp>
        <p:nvSpPr>
          <p:cNvPr id="4" name="Text Placeholder 3">
            <a:extLst>
              <a:ext uri="{FF2B5EF4-FFF2-40B4-BE49-F238E27FC236}">
                <a16:creationId xmlns:a16="http://schemas.microsoft.com/office/drawing/2014/main" id="{8DE01279-8C03-4633-B056-C8AC5633A51C}"/>
              </a:ext>
            </a:extLst>
          </p:cNvPr>
          <p:cNvSpPr>
            <a:spLocks noGrp="1"/>
          </p:cNvSpPr>
          <p:nvPr>
            <p:ph type="body" sz="quarter" idx="14"/>
          </p:nvPr>
        </p:nvSpPr>
        <p:spPr/>
        <p:txBody>
          <a:bodyPr/>
          <a:lstStyle/>
          <a:p>
            <a:r>
              <a:rPr lang="en-US"/>
              <a:t>01/01/2018 - 11/29/2018</a:t>
            </a:r>
          </a:p>
        </p:txBody>
      </p:sp>
    </p:spTree>
    <p:extLst>
      <p:ext uri="{BB962C8B-B14F-4D97-AF65-F5344CB8AC3E}">
        <p14:creationId xmlns:p14="http://schemas.microsoft.com/office/powerpoint/2010/main" val="428394861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D21A76-F4E7-48FD-9DE5-5689042E2AF5}"/>
              </a:ext>
            </a:extLst>
          </p:cNvPr>
          <p:cNvSpPr>
            <a:spLocks noGrp="1"/>
          </p:cNvSpPr>
          <p:nvPr>
            <p:ph type="title"/>
          </p:nvPr>
        </p:nvSpPr>
        <p:spPr/>
        <p:txBody>
          <a:bodyPr/>
          <a:lstStyle/>
          <a:p>
            <a:r>
              <a:rPr lang="en-US"/>
              <a:t>Facebook Own Posts Table | TGP The Generics Pharmacy - 24 of 26</a:t>
            </a:r>
          </a:p>
        </p:txBody>
      </p:sp>
      <p:graphicFrame>
        <p:nvGraphicFramePr>
          <p:cNvPr id="5" name="Table Placeholder 4">
            <a:extLst>
              <a:ext uri="{FF2B5EF4-FFF2-40B4-BE49-F238E27FC236}">
                <a16:creationId xmlns:a16="http://schemas.microsoft.com/office/drawing/2014/main" id="{F6388751-E6AE-4690-95CA-DBD2248077F2}"/>
              </a:ext>
            </a:extLst>
          </p:cNvPr>
          <p:cNvGraphicFramePr>
            <a:graphicFrameLocks noGrp="1"/>
          </p:cNvGraphicFramePr>
          <p:nvPr>
            <p:ph type="tbl" sz="quarter" idx="13"/>
            <p:extLst>
              <p:ext uri="{D42A27DB-BD31-4B8C-83A1-F6EECF244321}">
                <p14:modId xmlns:p14="http://schemas.microsoft.com/office/powerpoint/2010/main" val="23771599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4">
                  <a:extLst>
                    <a:ext uri="{9D8B030D-6E8A-4147-A177-3AD203B41FA5}">
                      <a16:colId xmlns:a16="http://schemas.microsoft.com/office/drawing/2014/main" val="2681463758"/>
                    </a:ext>
                  </a:extLst>
                </a:gridCol>
                <a:gridCol w="822959">
                  <a:extLst>
                    <a:ext uri="{9D8B030D-6E8A-4147-A177-3AD203B41FA5}">
                      <a16:colId xmlns:a16="http://schemas.microsoft.com/office/drawing/2014/main" val="1453019245"/>
                    </a:ext>
                  </a:extLst>
                </a:gridCol>
                <a:gridCol w="246888">
                  <a:extLst>
                    <a:ext uri="{9D8B030D-6E8A-4147-A177-3AD203B41FA5}">
                      <a16:colId xmlns:a16="http://schemas.microsoft.com/office/drawing/2014/main" val="3209974335"/>
                    </a:ext>
                  </a:extLst>
                </a:gridCol>
                <a:gridCol w="246888">
                  <a:extLst>
                    <a:ext uri="{9D8B030D-6E8A-4147-A177-3AD203B41FA5}">
                      <a16:colId xmlns:a16="http://schemas.microsoft.com/office/drawing/2014/main" val="775424117"/>
                    </a:ext>
                  </a:extLst>
                </a:gridCol>
                <a:gridCol w="246888">
                  <a:extLst>
                    <a:ext uri="{9D8B030D-6E8A-4147-A177-3AD203B41FA5}">
                      <a16:colId xmlns:a16="http://schemas.microsoft.com/office/drawing/2014/main" val="3801141532"/>
                    </a:ext>
                  </a:extLst>
                </a:gridCol>
                <a:gridCol w="208280">
                  <a:extLst>
                    <a:ext uri="{9D8B030D-6E8A-4147-A177-3AD203B41FA5}">
                      <a16:colId xmlns:a16="http://schemas.microsoft.com/office/drawing/2014/main" val="303049316"/>
                    </a:ext>
                  </a:extLst>
                </a:gridCol>
                <a:gridCol w="208280">
                  <a:extLst>
                    <a:ext uri="{9D8B030D-6E8A-4147-A177-3AD203B41FA5}">
                      <a16:colId xmlns:a16="http://schemas.microsoft.com/office/drawing/2014/main" val="2229849223"/>
                    </a:ext>
                  </a:extLst>
                </a:gridCol>
                <a:gridCol w="208280">
                  <a:extLst>
                    <a:ext uri="{9D8B030D-6E8A-4147-A177-3AD203B41FA5}">
                      <a16:colId xmlns:a16="http://schemas.microsoft.com/office/drawing/2014/main" val="3564604823"/>
                    </a:ext>
                  </a:extLst>
                </a:gridCol>
                <a:gridCol w="208280">
                  <a:extLst>
                    <a:ext uri="{9D8B030D-6E8A-4147-A177-3AD203B41FA5}">
                      <a16:colId xmlns:a16="http://schemas.microsoft.com/office/drawing/2014/main" val="1873735308"/>
                    </a:ext>
                  </a:extLst>
                </a:gridCol>
                <a:gridCol w="208280">
                  <a:extLst>
                    <a:ext uri="{9D8B030D-6E8A-4147-A177-3AD203B41FA5}">
                      <a16:colId xmlns:a16="http://schemas.microsoft.com/office/drawing/2014/main" val="2870859732"/>
                    </a:ext>
                  </a:extLst>
                </a:gridCol>
                <a:gridCol w="208280">
                  <a:extLst>
                    <a:ext uri="{9D8B030D-6E8A-4147-A177-3AD203B41FA5}">
                      <a16:colId xmlns:a16="http://schemas.microsoft.com/office/drawing/2014/main" val="2068634432"/>
                    </a:ext>
                  </a:extLst>
                </a:gridCol>
                <a:gridCol w="208280">
                  <a:extLst>
                    <a:ext uri="{9D8B030D-6E8A-4147-A177-3AD203B41FA5}">
                      <a16:colId xmlns:a16="http://schemas.microsoft.com/office/drawing/2014/main" val="2541725157"/>
                    </a:ext>
                  </a:extLst>
                </a:gridCol>
                <a:gridCol w="246888">
                  <a:extLst>
                    <a:ext uri="{9D8B030D-6E8A-4147-A177-3AD203B41FA5}">
                      <a16:colId xmlns:a16="http://schemas.microsoft.com/office/drawing/2014/main" val="1964227801"/>
                    </a:ext>
                  </a:extLst>
                </a:gridCol>
                <a:gridCol w="246888">
                  <a:extLst>
                    <a:ext uri="{9D8B030D-6E8A-4147-A177-3AD203B41FA5}">
                      <a16:colId xmlns:a16="http://schemas.microsoft.com/office/drawing/2014/main" val="3128420693"/>
                    </a:ext>
                  </a:extLst>
                </a:gridCol>
                <a:gridCol w="246888">
                  <a:extLst>
                    <a:ext uri="{9D8B030D-6E8A-4147-A177-3AD203B41FA5}">
                      <a16:colId xmlns:a16="http://schemas.microsoft.com/office/drawing/2014/main" val="2437987458"/>
                    </a:ext>
                  </a:extLst>
                </a:gridCol>
                <a:gridCol w="208280">
                  <a:extLst>
                    <a:ext uri="{9D8B030D-6E8A-4147-A177-3AD203B41FA5}">
                      <a16:colId xmlns:a16="http://schemas.microsoft.com/office/drawing/2014/main" val="429033790"/>
                    </a:ext>
                  </a:extLst>
                </a:gridCol>
                <a:gridCol w="246888">
                  <a:extLst>
                    <a:ext uri="{9D8B030D-6E8A-4147-A177-3AD203B41FA5}">
                      <a16:colId xmlns:a16="http://schemas.microsoft.com/office/drawing/2014/main" val="1651731685"/>
                    </a:ext>
                  </a:extLst>
                </a:gridCol>
                <a:gridCol w="246888">
                  <a:extLst>
                    <a:ext uri="{9D8B030D-6E8A-4147-A177-3AD203B41FA5}">
                      <a16:colId xmlns:a16="http://schemas.microsoft.com/office/drawing/2014/main" val="3076646099"/>
                    </a:ext>
                  </a:extLst>
                </a:gridCol>
                <a:gridCol w="246888">
                  <a:extLst>
                    <a:ext uri="{9D8B030D-6E8A-4147-A177-3AD203B41FA5}">
                      <a16:colId xmlns:a16="http://schemas.microsoft.com/office/drawing/2014/main" val="770415046"/>
                    </a:ext>
                  </a:extLst>
                </a:gridCol>
                <a:gridCol w="208280">
                  <a:extLst>
                    <a:ext uri="{9D8B030D-6E8A-4147-A177-3AD203B41FA5}">
                      <a16:colId xmlns:a16="http://schemas.microsoft.com/office/drawing/2014/main" val="3208764495"/>
                    </a:ext>
                  </a:extLst>
                </a:gridCol>
                <a:gridCol w="246888">
                  <a:extLst>
                    <a:ext uri="{9D8B030D-6E8A-4147-A177-3AD203B41FA5}">
                      <a16:colId xmlns:a16="http://schemas.microsoft.com/office/drawing/2014/main" val="1750271109"/>
                    </a:ext>
                  </a:extLst>
                </a:gridCol>
                <a:gridCol w="246888">
                  <a:extLst>
                    <a:ext uri="{9D8B030D-6E8A-4147-A177-3AD203B41FA5}">
                      <a16:colId xmlns:a16="http://schemas.microsoft.com/office/drawing/2014/main" val="1252455424"/>
                    </a:ext>
                  </a:extLst>
                </a:gridCol>
                <a:gridCol w="208280">
                  <a:extLst>
                    <a:ext uri="{9D8B030D-6E8A-4147-A177-3AD203B41FA5}">
                      <a16:colId xmlns:a16="http://schemas.microsoft.com/office/drawing/2014/main" val="3791134444"/>
                    </a:ext>
                  </a:extLst>
                </a:gridCol>
                <a:gridCol w="208280">
                  <a:extLst>
                    <a:ext uri="{9D8B030D-6E8A-4147-A177-3AD203B41FA5}">
                      <a16:colId xmlns:a16="http://schemas.microsoft.com/office/drawing/2014/main" val="190218505"/>
                    </a:ext>
                  </a:extLst>
                </a:gridCol>
                <a:gridCol w="208280">
                  <a:extLst>
                    <a:ext uri="{9D8B030D-6E8A-4147-A177-3AD203B41FA5}">
                      <a16:colId xmlns:a16="http://schemas.microsoft.com/office/drawing/2014/main" val="577432544"/>
                    </a:ext>
                  </a:extLst>
                </a:gridCol>
                <a:gridCol w="246888">
                  <a:extLst>
                    <a:ext uri="{9D8B030D-6E8A-4147-A177-3AD203B41FA5}">
                      <a16:colId xmlns:a16="http://schemas.microsoft.com/office/drawing/2014/main" val="3319409982"/>
                    </a:ext>
                  </a:extLst>
                </a:gridCol>
                <a:gridCol w="208280">
                  <a:extLst>
                    <a:ext uri="{9D8B030D-6E8A-4147-A177-3AD203B41FA5}">
                      <a16:colId xmlns:a16="http://schemas.microsoft.com/office/drawing/2014/main" val="3174566742"/>
                    </a:ext>
                  </a:extLst>
                </a:gridCol>
                <a:gridCol w="208280">
                  <a:extLst>
                    <a:ext uri="{9D8B030D-6E8A-4147-A177-3AD203B41FA5}">
                      <a16:colId xmlns:a16="http://schemas.microsoft.com/office/drawing/2014/main" val="22570292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7483888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- 2018-08-27 18:24:26 </a:t>
                      </a:r>
                      <a:r>
                        <a:rPr kumimoji="0" lang="en-US" sz="1000" b="0" i="0" u="none" strike="noStrike" kern="1200" cap="none" spc="0" normalizeH="0" baseline="0" noProof="0">
                          <a:ln>
                            <a:noFill/>
                          </a:ln>
                          <a:solidFill>
                            <a:prstClr val="black"/>
                          </a:solidFill>
                          <a:effectLst/>
                          <a:uLnTx/>
                          <a:uFillTx/>
                          <a:latin typeface="+mn-lt"/>
                          <a:ea typeface="+mn-ea"/>
                          <a:cs typeface="+mn-cs"/>
                        </a:rPr>
                        <a:t> 
 Saludo ang TGP sa ating mga pang araw-araw na mga bayani! Salamat sa inyong pagiging TGPagtaggol ng mamamayang Pilipino.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https://scontent.xx.fbcdn.net/v/t1.0-9/p720x720/40192089_2049099661779597_1410841652305592320_o.jpg?_nc_cat=102&amp;_nc_ht=scontent.xx&amp;oh=20bf2f462b327bbce146d027916b8420&amp;oe=5C721E81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2.0371 %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435302849"/>
                  </a:ext>
                </a:extLst>
              </a:tr>
            </a:tbl>
          </a:graphicData>
        </a:graphic>
      </p:graphicFrame>
      <p:sp>
        <p:nvSpPr>
          <p:cNvPr id="4" name="Text Placeholder 3">
            <a:extLst>
              <a:ext uri="{FF2B5EF4-FFF2-40B4-BE49-F238E27FC236}">
                <a16:creationId xmlns:a16="http://schemas.microsoft.com/office/drawing/2014/main" id="{BB0D091F-53C5-4D12-AC76-EC05612EB777}"/>
              </a:ext>
            </a:extLst>
          </p:cNvPr>
          <p:cNvSpPr>
            <a:spLocks noGrp="1"/>
          </p:cNvSpPr>
          <p:nvPr>
            <p:ph type="body" sz="quarter" idx="14"/>
          </p:nvPr>
        </p:nvSpPr>
        <p:spPr/>
        <p:txBody>
          <a:bodyPr/>
          <a:lstStyle/>
          <a:p>
            <a:r>
              <a:rPr lang="en-US"/>
              <a:t>01/01/2018 - 11/29/2018</a:t>
            </a:r>
          </a:p>
        </p:txBody>
      </p:sp>
    </p:spTree>
    <p:extLst>
      <p:ext uri="{BB962C8B-B14F-4D97-AF65-F5344CB8AC3E}">
        <p14:creationId xmlns:p14="http://schemas.microsoft.com/office/powerpoint/2010/main" val="154089380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69BFB0-09E5-4547-8C88-11E8DAA96B23}"/>
              </a:ext>
            </a:extLst>
          </p:cNvPr>
          <p:cNvSpPr>
            <a:spLocks noGrp="1"/>
          </p:cNvSpPr>
          <p:nvPr>
            <p:ph type="title"/>
          </p:nvPr>
        </p:nvSpPr>
        <p:spPr/>
        <p:txBody>
          <a:bodyPr/>
          <a:lstStyle/>
          <a:p>
            <a:r>
              <a:rPr lang="en-US"/>
              <a:t>Facebook Own Posts Table | TGP The Generics Pharmacy - 25 of 26</a:t>
            </a:r>
          </a:p>
        </p:txBody>
      </p:sp>
      <p:graphicFrame>
        <p:nvGraphicFramePr>
          <p:cNvPr id="5" name="Table Placeholder 4">
            <a:extLst>
              <a:ext uri="{FF2B5EF4-FFF2-40B4-BE49-F238E27FC236}">
                <a16:creationId xmlns:a16="http://schemas.microsoft.com/office/drawing/2014/main" id="{867A260D-4F86-43DD-B354-DF8EC5E67CA7}"/>
              </a:ext>
            </a:extLst>
          </p:cNvPr>
          <p:cNvGraphicFramePr>
            <a:graphicFrameLocks noGrp="1"/>
          </p:cNvGraphicFramePr>
          <p:nvPr>
            <p:ph type="tbl" sz="quarter" idx="13"/>
            <p:extLst>
              <p:ext uri="{D42A27DB-BD31-4B8C-83A1-F6EECF244321}">
                <p14:modId xmlns:p14="http://schemas.microsoft.com/office/powerpoint/2010/main" val="4306467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4">
                  <a:extLst>
                    <a:ext uri="{9D8B030D-6E8A-4147-A177-3AD203B41FA5}">
                      <a16:colId xmlns:a16="http://schemas.microsoft.com/office/drawing/2014/main" val="2449410571"/>
                    </a:ext>
                  </a:extLst>
                </a:gridCol>
                <a:gridCol w="822959">
                  <a:extLst>
                    <a:ext uri="{9D8B030D-6E8A-4147-A177-3AD203B41FA5}">
                      <a16:colId xmlns:a16="http://schemas.microsoft.com/office/drawing/2014/main" val="467394091"/>
                    </a:ext>
                  </a:extLst>
                </a:gridCol>
                <a:gridCol w="246888">
                  <a:extLst>
                    <a:ext uri="{9D8B030D-6E8A-4147-A177-3AD203B41FA5}">
                      <a16:colId xmlns:a16="http://schemas.microsoft.com/office/drawing/2014/main" val="624917900"/>
                    </a:ext>
                  </a:extLst>
                </a:gridCol>
                <a:gridCol w="246888">
                  <a:extLst>
                    <a:ext uri="{9D8B030D-6E8A-4147-A177-3AD203B41FA5}">
                      <a16:colId xmlns:a16="http://schemas.microsoft.com/office/drawing/2014/main" val="1127949454"/>
                    </a:ext>
                  </a:extLst>
                </a:gridCol>
                <a:gridCol w="246888">
                  <a:extLst>
                    <a:ext uri="{9D8B030D-6E8A-4147-A177-3AD203B41FA5}">
                      <a16:colId xmlns:a16="http://schemas.microsoft.com/office/drawing/2014/main" val="3080982685"/>
                    </a:ext>
                  </a:extLst>
                </a:gridCol>
                <a:gridCol w="208280">
                  <a:extLst>
                    <a:ext uri="{9D8B030D-6E8A-4147-A177-3AD203B41FA5}">
                      <a16:colId xmlns:a16="http://schemas.microsoft.com/office/drawing/2014/main" val="634465293"/>
                    </a:ext>
                  </a:extLst>
                </a:gridCol>
                <a:gridCol w="208280">
                  <a:extLst>
                    <a:ext uri="{9D8B030D-6E8A-4147-A177-3AD203B41FA5}">
                      <a16:colId xmlns:a16="http://schemas.microsoft.com/office/drawing/2014/main" val="3883428371"/>
                    </a:ext>
                  </a:extLst>
                </a:gridCol>
                <a:gridCol w="208280">
                  <a:extLst>
                    <a:ext uri="{9D8B030D-6E8A-4147-A177-3AD203B41FA5}">
                      <a16:colId xmlns:a16="http://schemas.microsoft.com/office/drawing/2014/main" val="862977486"/>
                    </a:ext>
                  </a:extLst>
                </a:gridCol>
                <a:gridCol w="208280">
                  <a:extLst>
                    <a:ext uri="{9D8B030D-6E8A-4147-A177-3AD203B41FA5}">
                      <a16:colId xmlns:a16="http://schemas.microsoft.com/office/drawing/2014/main" val="1877375378"/>
                    </a:ext>
                  </a:extLst>
                </a:gridCol>
                <a:gridCol w="208280">
                  <a:extLst>
                    <a:ext uri="{9D8B030D-6E8A-4147-A177-3AD203B41FA5}">
                      <a16:colId xmlns:a16="http://schemas.microsoft.com/office/drawing/2014/main" val="698668938"/>
                    </a:ext>
                  </a:extLst>
                </a:gridCol>
                <a:gridCol w="208280">
                  <a:extLst>
                    <a:ext uri="{9D8B030D-6E8A-4147-A177-3AD203B41FA5}">
                      <a16:colId xmlns:a16="http://schemas.microsoft.com/office/drawing/2014/main" val="310181844"/>
                    </a:ext>
                  </a:extLst>
                </a:gridCol>
                <a:gridCol w="208280">
                  <a:extLst>
                    <a:ext uri="{9D8B030D-6E8A-4147-A177-3AD203B41FA5}">
                      <a16:colId xmlns:a16="http://schemas.microsoft.com/office/drawing/2014/main" val="345067066"/>
                    </a:ext>
                  </a:extLst>
                </a:gridCol>
                <a:gridCol w="246888">
                  <a:extLst>
                    <a:ext uri="{9D8B030D-6E8A-4147-A177-3AD203B41FA5}">
                      <a16:colId xmlns:a16="http://schemas.microsoft.com/office/drawing/2014/main" val="2491975586"/>
                    </a:ext>
                  </a:extLst>
                </a:gridCol>
                <a:gridCol w="246888">
                  <a:extLst>
                    <a:ext uri="{9D8B030D-6E8A-4147-A177-3AD203B41FA5}">
                      <a16:colId xmlns:a16="http://schemas.microsoft.com/office/drawing/2014/main" val="2993965014"/>
                    </a:ext>
                  </a:extLst>
                </a:gridCol>
                <a:gridCol w="246888">
                  <a:extLst>
                    <a:ext uri="{9D8B030D-6E8A-4147-A177-3AD203B41FA5}">
                      <a16:colId xmlns:a16="http://schemas.microsoft.com/office/drawing/2014/main" val="576689529"/>
                    </a:ext>
                  </a:extLst>
                </a:gridCol>
                <a:gridCol w="208280">
                  <a:extLst>
                    <a:ext uri="{9D8B030D-6E8A-4147-A177-3AD203B41FA5}">
                      <a16:colId xmlns:a16="http://schemas.microsoft.com/office/drawing/2014/main" val="3355200157"/>
                    </a:ext>
                  </a:extLst>
                </a:gridCol>
                <a:gridCol w="246888">
                  <a:extLst>
                    <a:ext uri="{9D8B030D-6E8A-4147-A177-3AD203B41FA5}">
                      <a16:colId xmlns:a16="http://schemas.microsoft.com/office/drawing/2014/main" val="2521261604"/>
                    </a:ext>
                  </a:extLst>
                </a:gridCol>
                <a:gridCol w="246888">
                  <a:extLst>
                    <a:ext uri="{9D8B030D-6E8A-4147-A177-3AD203B41FA5}">
                      <a16:colId xmlns:a16="http://schemas.microsoft.com/office/drawing/2014/main" val="2821601331"/>
                    </a:ext>
                  </a:extLst>
                </a:gridCol>
                <a:gridCol w="246888">
                  <a:extLst>
                    <a:ext uri="{9D8B030D-6E8A-4147-A177-3AD203B41FA5}">
                      <a16:colId xmlns:a16="http://schemas.microsoft.com/office/drawing/2014/main" val="4147709999"/>
                    </a:ext>
                  </a:extLst>
                </a:gridCol>
                <a:gridCol w="208280">
                  <a:extLst>
                    <a:ext uri="{9D8B030D-6E8A-4147-A177-3AD203B41FA5}">
                      <a16:colId xmlns:a16="http://schemas.microsoft.com/office/drawing/2014/main" val="947263339"/>
                    </a:ext>
                  </a:extLst>
                </a:gridCol>
                <a:gridCol w="246888">
                  <a:extLst>
                    <a:ext uri="{9D8B030D-6E8A-4147-A177-3AD203B41FA5}">
                      <a16:colId xmlns:a16="http://schemas.microsoft.com/office/drawing/2014/main" val="3438792060"/>
                    </a:ext>
                  </a:extLst>
                </a:gridCol>
                <a:gridCol w="246888">
                  <a:extLst>
                    <a:ext uri="{9D8B030D-6E8A-4147-A177-3AD203B41FA5}">
                      <a16:colId xmlns:a16="http://schemas.microsoft.com/office/drawing/2014/main" val="358128184"/>
                    </a:ext>
                  </a:extLst>
                </a:gridCol>
                <a:gridCol w="208280">
                  <a:extLst>
                    <a:ext uri="{9D8B030D-6E8A-4147-A177-3AD203B41FA5}">
                      <a16:colId xmlns:a16="http://schemas.microsoft.com/office/drawing/2014/main" val="2498759423"/>
                    </a:ext>
                  </a:extLst>
                </a:gridCol>
                <a:gridCol w="208280">
                  <a:extLst>
                    <a:ext uri="{9D8B030D-6E8A-4147-A177-3AD203B41FA5}">
                      <a16:colId xmlns:a16="http://schemas.microsoft.com/office/drawing/2014/main" val="191969585"/>
                    </a:ext>
                  </a:extLst>
                </a:gridCol>
                <a:gridCol w="208280">
                  <a:extLst>
                    <a:ext uri="{9D8B030D-6E8A-4147-A177-3AD203B41FA5}">
                      <a16:colId xmlns:a16="http://schemas.microsoft.com/office/drawing/2014/main" val="4127683180"/>
                    </a:ext>
                  </a:extLst>
                </a:gridCol>
                <a:gridCol w="246888">
                  <a:extLst>
                    <a:ext uri="{9D8B030D-6E8A-4147-A177-3AD203B41FA5}">
                      <a16:colId xmlns:a16="http://schemas.microsoft.com/office/drawing/2014/main" val="617869819"/>
                    </a:ext>
                  </a:extLst>
                </a:gridCol>
                <a:gridCol w="208280">
                  <a:extLst>
                    <a:ext uri="{9D8B030D-6E8A-4147-A177-3AD203B41FA5}">
                      <a16:colId xmlns:a16="http://schemas.microsoft.com/office/drawing/2014/main" val="3044198801"/>
                    </a:ext>
                  </a:extLst>
                </a:gridCol>
                <a:gridCol w="208280">
                  <a:extLst>
                    <a:ext uri="{9D8B030D-6E8A-4147-A177-3AD203B41FA5}">
                      <a16:colId xmlns:a16="http://schemas.microsoft.com/office/drawing/2014/main" val="29895726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5646543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- 2018-08-24 17:52:07 </a:t>
                      </a:r>
                      <a:r>
                        <a:rPr kumimoji="0" lang="en-US" sz="1000" b="0" i="0" u="none" strike="noStrike" kern="1200" cap="none" spc="0" normalizeH="0" baseline="0" noProof="0">
                          <a:ln>
                            <a:noFill/>
                          </a:ln>
                          <a:solidFill>
                            <a:prstClr val="black"/>
                          </a:solidFill>
                          <a:effectLst/>
                          <a:uLnTx/>
                          <a:uFillTx/>
                          <a:latin typeface="+mn-lt"/>
                          <a:ea typeface="+mn-ea"/>
                          <a:cs typeface="+mn-cs"/>
                        </a:rPr>
                        <a:t> 
 Pagdating sa gamot, magtiwala diyan sa tapat. Tapat sa galing, tapat sa halaga, at syempre, tapat sa'yo!
TGP ang TGPagpagaling ng Pilipinas!
ASC Ref.: T031N042018T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https://scontent.xx.fbcdn.net/v/t15.5256-10/s720x720/38087317_524736637939449_8359935786174382080_n.jpg?_nc_cat=105&amp;_nc_ht=scontent.xx&amp;oh=6fe12d282a8cdf245e362c5f1d18564d&amp;oe=5C6C6C8F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38301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36438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39210535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8604998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83367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8578921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317053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3.6845 %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609776003"/>
                  </a:ext>
                </a:extLst>
              </a:tr>
            </a:tbl>
          </a:graphicData>
        </a:graphic>
      </p:graphicFrame>
      <p:sp>
        <p:nvSpPr>
          <p:cNvPr id="4" name="Text Placeholder 3">
            <a:extLst>
              <a:ext uri="{FF2B5EF4-FFF2-40B4-BE49-F238E27FC236}">
                <a16:creationId xmlns:a16="http://schemas.microsoft.com/office/drawing/2014/main" id="{49D0460A-9C61-4557-878F-7E6E6C0BB397}"/>
              </a:ext>
            </a:extLst>
          </p:cNvPr>
          <p:cNvSpPr>
            <a:spLocks noGrp="1"/>
          </p:cNvSpPr>
          <p:nvPr>
            <p:ph type="body" sz="quarter" idx="14"/>
          </p:nvPr>
        </p:nvSpPr>
        <p:spPr/>
        <p:txBody>
          <a:bodyPr/>
          <a:lstStyle/>
          <a:p>
            <a:r>
              <a:rPr lang="en-US"/>
              <a:t>01/01/2018 - 11/29/2018</a:t>
            </a:r>
          </a:p>
        </p:txBody>
      </p:sp>
    </p:spTree>
    <p:extLst>
      <p:ext uri="{BB962C8B-B14F-4D97-AF65-F5344CB8AC3E}">
        <p14:creationId xmlns:p14="http://schemas.microsoft.com/office/powerpoint/2010/main" val="239323080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852B5A-E111-4331-9A76-E4C9B47E5FA0}"/>
              </a:ext>
            </a:extLst>
          </p:cNvPr>
          <p:cNvSpPr>
            <a:spLocks noGrp="1"/>
          </p:cNvSpPr>
          <p:nvPr>
            <p:ph type="title"/>
          </p:nvPr>
        </p:nvSpPr>
        <p:spPr/>
        <p:txBody>
          <a:bodyPr/>
          <a:lstStyle/>
          <a:p>
            <a:r>
              <a:rPr lang="en-US"/>
              <a:t>Facebook Own Posts Table | TGP The Generics Pharmacy - 26 of 26</a:t>
            </a:r>
          </a:p>
        </p:txBody>
      </p:sp>
      <p:graphicFrame>
        <p:nvGraphicFramePr>
          <p:cNvPr id="5" name="Table Placeholder 4">
            <a:extLst>
              <a:ext uri="{FF2B5EF4-FFF2-40B4-BE49-F238E27FC236}">
                <a16:creationId xmlns:a16="http://schemas.microsoft.com/office/drawing/2014/main" id="{68A87759-8E5E-466E-892B-2057897E5903}"/>
              </a:ext>
            </a:extLst>
          </p:cNvPr>
          <p:cNvGraphicFramePr>
            <a:graphicFrameLocks noGrp="1"/>
          </p:cNvGraphicFramePr>
          <p:nvPr>
            <p:ph type="tbl" sz="quarter" idx="13"/>
            <p:extLst>
              <p:ext uri="{D42A27DB-BD31-4B8C-83A1-F6EECF244321}">
                <p14:modId xmlns:p14="http://schemas.microsoft.com/office/powerpoint/2010/main" val="27891936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4">
                  <a:extLst>
                    <a:ext uri="{9D8B030D-6E8A-4147-A177-3AD203B41FA5}">
                      <a16:colId xmlns:a16="http://schemas.microsoft.com/office/drawing/2014/main" val="1766193841"/>
                    </a:ext>
                  </a:extLst>
                </a:gridCol>
                <a:gridCol w="822959">
                  <a:extLst>
                    <a:ext uri="{9D8B030D-6E8A-4147-A177-3AD203B41FA5}">
                      <a16:colId xmlns:a16="http://schemas.microsoft.com/office/drawing/2014/main" val="1294893303"/>
                    </a:ext>
                  </a:extLst>
                </a:gridCol>
                <a:gridCol w="246888">
                  <a:extLst>
                    <a:ext uri="{9D8B030D-6E8A-4147-A177-3AD203B41FA5}">
                      <a16:colId xmlns:a16="http://schemas.microsoft.com/office/drawing/2014/main" val="2153449296"/>
                    </a:ext>
                  </a:extLst>
                </a:gridCol>
                <a:gridCol w="246888">
                  <a:extLst>
                    <a:ext uri="{9D8B030D-6E8A-4147-A177-3AD203B41FA5}">
                      <a16:colId xmlns:a16="http://schemas.microsoft.com/office/drawing/2014/main" val="510940491"/>
                    </a:ext>
                  </a:extLst>
                </a:gridCol>
                <a:gridCol w="246888">
                  <a:extLst>
                    <a:ext uri="{9D8B030D-6E8A-4147-A177-3AD203B41FA5}">
                      <a16:colId xmlns:a16="http://schemas.microsoft.com/office/drawing/2014/main" val="2566340032"/>
                    </a:ext>
                  </a:extLst>
                </a:gridCol>
                <a:gridCol w="208280">
                  <a:extLst>
                    <a:ext uri="{9D8B030D-6E8A-4147-A177-3AD203B41FA5}">
                      <a16:colId xmlns:a16="http://schemas.microsoft.com/office/drawing/2014/main" val="3292033193"/>
                    </a:ext>
                  </a:extLst>
                </a:gridCol>
                <a:gridCol w="208280">
                  <a:extLst>
                    <a:ext uri="{9D8B030D-6E8A-4147-A177-3AD203B41FA5}">
                      <a16:colId xmlns:a16="http://schemas.microsoft.com/office/drawing/2014/main" val="3212330972"/>
                    </a:ext>
                  </a:extLst>
                </a:gridCol>
                <a:gridCol w="208280">
                  <a:extLst>
                    <a:ext uri="{9D8B030D-6E8A-4147-A177-3AD203B41FA5}">
                      <a16:colId xmlns:a16="http://schemas.microsoft.com/office/drawing/2014/main" val="3430033273"/>
                    </a:ext>
                  </a:extLst>
                </a:gridCol>
                <a:gridCol w="208280">
                  <a:extLst>
                    <a:ext uri="{9D8B030D-6E8A-4147-A177-3AD203B41FA5}">
                      <a16:colId xmlns:a16="http://schemas.microsoft.com/office/drawing/2014/main" val="3064611294"/>
                    </a:ext>
                  </a:extLst>
                </a:gridCol>
                <a:gridCol w="208280">
                  <a:extLst>
                    <a:ext uri="{9D8B030D-6E8A-4147-A177-3AD203B41FA5}">
                      <a16:colId xmlns:a16="http://schemas.microsoft.com/office/drawing/2014/main" val="703466816"/>
                    </a:ext>
                  </a:extLst>
                </a:gridCol>
                <a:gridCol w="208280">
                  <a:extLst>
                    <a:ext uri="{9D8B030D-6E8A-4147-A177-3AD203B41FA5}">
                      <a16:colId xmlns:a16="http://schemas.microsoft.com/office/drawing/2014/main" val="2656106168"/>
                    </a:ext>
                  </a:extLst>
                </a:gridCol>
                <a:gridCol w="208280">
                  <a:extLst>
                    <a:ext uri="{9D8B030D-6E8A-4147-A177-3AD203B41FA5}">
                      <a16:colId xmlns:a16="http://schemas.microsoft.com/office/drawing/2014/main" val="466949527"/>
                    </a:ext>
                  </a:extLst>
                </a:gridCol>
                <a:gridCol w="246888">
                  <a:extLst>
                    <a:ext uri="{9D8B030D-6E8A-4147-A177-3AD203B41FA5}">
                      <a16:colId xmlns:a16="http://schemas.microsoft.com/office/drawing/2014/main" val="2597461112"/>
                    </a:ext>
                  </a:extLst>
                </a:gridCol>
                <a:gridCol w="246888">
                  <a:extLst>
                    <a:ext uri="{9D8B030D-6E8A-4147-A177-3AD203B41FA5}">
                      <a16:colId xmlns:a16="http://schemas.microsoft.com/office/drawing/2014/main" val="1683213699"/>
                    </a:ext>
                  </a:extLst>
                </a:gridCol>
                <a:gridCol w="246888">
                  <a:extLst>
                    <a:ext uri="{9D8B030D-6E8A-4147-A177-3AD203B41FA5}">
                      <a16:colId xmlns:a16="http://schemas.microsoft.com/office/drawing/2014/main" val="945333462"/>
                    </a:ext>
                  </a:extLst>
                </a:gridCol>
                <a:gridCol w="208280">
                  <a:extLst>
                    <a:ext uri="{9D8B030D-6E8A-4147-A177-3AD203B41FA5}">
                      <a16:colId xmlns:a16="http://schemas.microsoft.com/office/drawing/2014/main" val="3753142017"/>
                    </a:ext>
                  </a:extLst>
                </a:gridCol>
                <a:gridCol w="246888">
                  <a:extLst>
                    <a:ext uri="{9D8B030D-6E8A-4147-A177-3AD203B41FA5}">
                      <a16:colId xmlns:a16="http://schemas.microsoft.com/office/drawing/2014/main" val="523089294"/>
                    </a:ext>
                  </a:extLst>
                </a:gridCol>
                <a:gridCol w="246888">
                  <a:extLst>
                    <a:ext uri="{9D8B030D-6E8A-4147-A177-3AD203B41FA5}">
                      <a16:colId xmlns:a16="http://schemas.microsoft.com/office/drawing/2014/main" val="2313903434"/>
                    </a:ext>
                  </a:extLst>
                </a:gridCol>
                <a:gridCol w="246888">
                  <a:extLst>
                    <a:ext uri="{9D8B030D-6E8A-4147-A177-3AD203B41FA5}">
                      <a16:colId xmlns:a16="http://schemas.microsoft.com/office/drawing/2014/main" val="2201729291"/>
                    </a:ext>
                  </a:extLst>
                </a:gridCol>
                <a:gridCol w="208280">
                  <a:extLst>
                    <a:ext uri="{9D8B030D-6E8A-4147-A177-3AD203B41FA5}">
                      <a16:colId xmlns:a16="http://schemas.microsoft.com/office/drawing/2014/main" val="912096324"/>
                    </a:ext>
                  </a:extLst>
                </a:gridCol>
                <a:gridCol w="246888">
                  <a:extLst>
                    <a:ext uri="{9D8B030D-6E8A-4147-A177-3AD203B41FA5}">
                      <a16:colId xmlns:a16="http://schemas.microsoft.com/office/drawing/2014/main" val="2041046336"/>
                    </a:ext>
                  </a:extLst>
                </a:gridCol>
                <a:gridCol w="246888">
                  <a:extLst>
                    <a:ext uri="{9D8B030D-6E8A-4147-A177-3AD203B41FA5}">
                      <a16:colId xmlns:a16="http://schemas.microsoft.com/office/drawing/2014/main" val="452110877"/>
                    </a:ext>
                  </a:extLst>
                </a:gridCol>
                <a:gridCol w="208280">
                  <a:extLst>
                    <a:ext uri="{9D8B030D-6E8A-4147-A177-3AD203B41FA5}">
                      <a16:colId xmlns:a16="http://schemas.microsoft.com/office/drawing/2014/main" val="2063003397"/>
                    </a:ext>
                  </a:extLst>
                </a:gridCol>
                <a:gridCol w="208280">
                  <a:extLst>
                    <a:ext uri="{9D8B030D-6E8A-4147-A177-3AD203B41FA5}">
                      <a16:colId xmlns:a16="http://schemas.microsoft.com/office/drawing/2014/main" val="2638817575"/>
                    </a:ext>
                  </a:extLst>
                </a:gridCol>
                <a:gridCol w="208280">
                  <a:extLst>
                    <a:ext uri="{9D8B030D-6E8A-4147-A177-3AD203B41FA5}">
                      <a16:colId xmlns:a16="http://schemas.microsoft.com/office/drawing/2014/main" val="4260860990"/>
                    </a:ext>
                  </a:extLst>
                </a:gridCol>
                <a:gridCol w="246888">
                  <a:extLst>
                    <a:ext uri="{9D8B030D-6E8A-4147-A177-3AD203B41FA5}">
                      <a16:colId xmlns:a16="http://schemas.microsoft.com/office/drawing/2014/main" val="4162470400"/>
                    </a:ext>
                  </a:extLst>
                </a:gridCol>
                <a:gridCol w="208280">
                  <a:extLst>
                    <a:ext uri="{9D8B030D-6E8A-4147-A177-3AD203B41FA5}">
                      <a16:colId xmlns:a16="http://schemas.microsoft.com/office/drawing/2014/main" val="4167425466"/>
                    </a:ext>
                  </a:extLst>
                </a:gridCol>
                <a:gridCol w="208280">
                  <a:extLst>
                    <a:ext uri="{9D8B030D-6E8A-4147-A177-3AD203B41FA5}">
                      <a16:colId xmlns:a16="http://schemas.microsoft.com/office/drawing/2014/main" val="41248925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7767651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- 2018-08-24 12:00:01 </a:t>
                      </a:r>
                      <a:r>
                        <a:rPr kumimoji="0" lang="en-US" sz="1000" b="0" i="0" u="none" strike="noStrike" kern="1200" cap="none" spc="0" normalizeH="0" baseline="0" noProof="0">
                          <a:ln>
                            <a:noFill/>
                          </a:ln>
                          <a:solidFill>
                            <a:prstClr val="black"/>
                          </a:solidFill>
                          <a:effectLst/>
                          <a:uLnTx/>
                          <a:uFillTx/>
                          <a:latin typeface="+mn-lt"/>
                          <a:ea typeface="+mn-ea"/>
                          <a:cs typeface="+mn-cs"/>
                        </a:rPr>
                        <a:t> 
 Alam nyo ba kung sano sa wikang Filipino ang mga sumusunod na parte ng katawan?
Ilagay ang inyong sagot sa ibaba! (Other Filipino dialects can be accepted!)
Maligayang Buwan ng Wika!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https://scontent.xx.fbcdn.net/v/t1.0-9/p720x720/40030518_2042491915773705_4688099143095156736_o.jpg?_nc_cat=106&amp;_nc_ht=scontent.xx&amp;oh=27c3f11924950d65e4131b1f2775cb06&amp;oe=5CA5092E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4.1587 %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37035835"/>
                  </a:ext>
                </a:extLst>
              </a:tr>
            </a:tbl>
          </a:graphicData>
        </a:graphic>
      </p:graphicFrame>
      <p:sp>
        <p:nvSpPr>
          <p:cNvPr id="4" name="Text Placeholder 3">
            <a:extLst>
              <a:ext uri="{FF2B5EF4-FFF2-40B4-BE49-F238E27FC236}">
                <a16:creationId xmlns:a16="http://schemas.microsoft.com/office/drawing/2014/main" id="{74222CB7-D299-4019-B8D8-9E8FFBC654B0}"/>
              </a:ext>
            </a:extLst>
          </p:cNvPr>
          <p:cNvSpPr>
            <a:spLocks noGrp="1"/>
          </p:cNvSpPr>
          <p:nvPr>
            <p:ph type="body" sz="quarter" idx="14"/>
          </p:nvPr>
        </p:nvSpPr>
        <p:spPr/>
        <p:txBody>
          <a:bodyPr/>
          <a:lstStyle/>
          <a:p>
            <a:r>
              <a:rPr lang="en-US"/>
              <a:t>01/01/2018 - 11/29/2018</a:t>
            </a:r>
          </a:p>
        </p:txBody>
      </p:sp>
    </p:spTree>
    <p:extLst>
      <p:ext uri="{BB962C8B-B14F-4D97-AF65-F5344CB8AC3E}">
        <p14:creationId xmlns:p14="http://schemas.microsoft.com/office/powerpoint/2010/main" val="3758410259"/>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23</TotalTime>
  <Words>3570</Words>
  <Application>Microsoft Office PowerPoint</Application>
  <PresentationFormat>On-screen Show (4:3)</PresentationFormat>
  <Paragraphs>1455</Paragraphs>
  <Slides>26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26</vt:i4>
      </vt:variant>
    </vt:vector>
  </HeadingPairs>
  <TitlesOfParts>
    <vt:vector size="29" baseType="lpstr">
      <vt:lpstr>Calibri</vt:lpstr>
      <vt:lpstr>Arial</vt:lpstr>
      <vt:lpstr>quintly_template</vt:lpstr>
      <vt:lpstr>Facebook Own Posts Table | TGP The Generics Pharmacy - 1 of 26</vt:lpstr>
      <vt:lpstr>Facebook Own Posts Table | TGP The Generics Pharmacy - 2 of 26</vt:lpstr>
      <vt:lpstr>Facebook Own Posts Table | TGP The Generics Pharmacy - 3 of 26</vt:lpstr>
      <vt:lpstr>Facebook Own Posts Table | TGP The Generics Pharmacy - 4 of 26</vt:lpstr>
      <vt:lpstr>Facebook Own Posts Table | TGP The Generics Pharmacy - 5 of 26</vt:lpstr>
      <vt:lpstr>Facebook Own Posts Table | TGP The Generics Pharmacy - 6 of 26</vt:lpstr>
      <vt:lpstr>Facebook Own Posts Table | TGP The Generics Pharmacy - 7 of 26</vt:lpstr>
      <vt:lpstr>Facebook Own Posts Table | TGP The Generics Pharmacy - 8 of 26</vt:lpstr>
      <vt:lpstr>Facebook Own Posts Table | TGP The Generics Pharmacy - 9 of 26</vt:lpstr>
      <vt:lpstr>Facebook Own Posts Table | TGP The Generics Pharmacy - 10 of 26</vt:lpstr>
      <vt:lpstr>Facebook Own Posts Table | TGP The Generics Pharmacy - 11 of 26</vt:lpstr>
      <vt:lpstr>Facebook Own Posts Table | TGP The Generics Pharmacy - 12 of 26</vt:lpstr>
      <vt:lpstr>Facebook Own Posts Table | TGP The Generics Pharmacy - 13 of 26</vt:lpstr>
      <vt:lpstr>Facebook Own Posts Table | TGP The Generics Pharmacy - 14 of 26</vt:lpstr>
      <vt:lpstr>Facebook Own Posts Table | TGP The Generics Pharmacy - 15 of 26</vt:lpstr>
      <vt:lpstr>Facebook Own Posts Table | TGP The Generics Pharmacy - 16 of 26</vt:lpstr>
      <vt:lpstr>Facebook Own Posts Table | TGP The Generics Pharmacy - 17 of 26</vt:lpstr>
      <vt:lpstr>Facebook Own Posts Table | TGP The Generics Pharmacy - 18 of 26</vt:lpstr>
      <vt:lpstr>Facebook Own Posts Table | TGP The Generics Pharmacy - 19 of 26</vt:lpstr>
      <vt:lpstr>Facebook Own Posts Table | TGP The Generics Pharmacy - 20 of 26</vt:lpstr>
      <vt:lpstr>Facebook Own Posts Table | TGP The Generics Pharmacy - 21 of 26</vt:lpstr>
      <vt:lpstr>Facebook Own Posts Table | TGP The Generics Pharmacy - 22 of 26</vt:lpstr>
      <vt:lpstr>Facebook Own Posts Table | TGP The Generics Pharmacy - 23 of 26</vt:lpstr>
      <vt:lpstr>Facebook Own Posts Table | TGP The Generics Pharmacy - 24 of 26</vt:lpstr>
      <vt:lpstr>Facebook Own Posts Table | TGP The Generics Pharmacy - 25 of 26</vt:lpstr>
      <vt:lpstr>Facebook Own Posts Table | TGP The Generics Pharmacy - 26 of 26</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Administrator</dc:creator>
  <cp:lastModifiedBy>Administrator</cp:lastModifiedBy>
  <cp:revision>3</cp:revision>
  <dcterms:created xsi:type="dcterms:W3CDTF">2018-11-29T06:30:07Z</dcterms:created>
  <dcterms:modified xsi:type="dcterms:W3CDTF">2018-11-29T06:54:02Z</dcterms:modified>
</cp:coreProperties>
</file>