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751</c:v>
                </c:pt>
                <c:pt idx="1">
                  <c:v>327</c:v>
                </c:pt>
                <c:pt idx="2">
                  <c:v>279</c:v>
                </c:pt>
                <c:pt idx="3">
                  <c:v>176</c:v>
                </c:pt>
                <c:pt idx="4">
                  <c:v>182</c:v>
                </c:pt>
                <c:pt idx="5">
                  <c:v>838</c:v>
                </c:pt>
                <c:pt idx="6">
                  <c:v>559</c:v>
                </c:pt>
                <c:pt idx="7">
                  <c:v>202</c:v>
                </c:pt>
                <c:pt idx="8">
                  <c:v>195</c:v>
                </c:pt>
                <c:pt idx="9">
                  <c:v>167</c:v>
                </c:pt>
                <c:pt idx="10">
                  <c:v>154</c:v>
                </c:pt>
                <c:pt idx="11">
                  <c:v>109</c:v>
                </c:pt>
                <c:pt idx="12">
                  <c:v>74</c:v>
                </c:pt>
                <c:pt idx="13">
                  <c:v>54</c:v>
                </c:pt>
                <c:pt idx="14">
                  <c:v>161</c:v>
                </c:pt>
                <c:pt idx="15">
                  <c:v>150</c:v>
                </c:pt>
                <c:pt idx="16">
                  <c:v>73</c:v>
                </c:pt>
                <c:pt idx="17">
                  <c:v>613</c:v>
                </c:pt>
                <c:pt idx="18">
                  <c:v>542</c:v>
                </c:pt>
                <c:pt idx="19">
                  <c:v>360</c:v>
                </c:pt>
                <c:pt idx="20">
                  <c:v>445</c:v>
                </c:pt>
                <c:pt idx="21">
                  <c:v>174</c:v>
                </c:pt>
                <c:pt idx="22">
                  <c:v>268</c:v>
                </c:pt>
                <c:pt idx="23">
                  <c:v>411</c:v>
                </c:pt>
                <c:pt idx="24">
                  <c:v>338</c:v>
                </c:pt>
                <c:pt idx="25">
                  <c:v>112</c:v>
                </c:pt>
                <c:pt idx="26">
                  <c:v>80</c:v>
                </c:pt>
                <c:pt idx="27">
                  <c:v>108</c:v>
                </c:pt>
                <c:pt idx="28">
                  <c:v>131</c:v>
                </c:pt>
                <c:pt idx="29">
                  <c:v>315</c:v>
                </c:pt>
                <c:pt idx="30">
                  <c:v>100</c:v>
                </c:pt>
                <c:pt idx="31">
                  <c:v>125</c:v>
                </c:pt>
                <c:pt idx="32">
                  <c:v>103</c:v>
                </c:pt>
                <c:pt idx="33">
                  <c:v>122</c:v>
                </c:pt>
                <c:pt idx="34">
                  <c:v>131</c:v>
                </c:pt>
                <c:pt idx="35">
                  <c:v>107</c:v>
                </c:pt>
                <c:pt idx="36">
                  <c:v>91</c:v>
                </c:pt>
                <c:pt idx="37">
                  <c:v>99</c:v>
                </c:pt>
                <c:pt idx="38">
                  <c:v>116</c:v>
                </c:pt>
                <c:pt idx="39">
                  <c:v>493</c:v>
                </c:pt>
                <c:pt idx="40">
                  <c:v>449</c:v>
                </c:pt>
                <c:pt idx="41">
                  <c:v>3376</c:v>
                </c:pt>
                <c:pt idx="42">
                  <c:v>139</c:v>
                </c:pt>
                <c:pt idx="43">
                  <c:v>213</c:v>
                </c:pt>
                <c:pt idx="44">
                  <c:v>264</c:v>
                </c:pt>
                <c:pt idx="45">
                  <c:v>350</c:v>
                </c:pt>
                <c:pt idx="46">
                  <c:v>225</c:v>
                </c:pt>
                <c:pt idx="47">
                  <c:v>95</c:v>
                </c:pt>
                <c:pt idx="48">
                  <c:v>61</c:v>
                </c:pt>
                <c:pt idx="49">
                  <c:v>85</c:v>
                </c:pt>
                <c:pt idx="50">
                  <c:v>70</c:v>
                </c:pt>
                <c:pt idx="51">
                  <c:v>70</c:v>
                </c:pt>
                <c:pt idx="52">
                  <c:v>73</c:v>
                </c:pt>
                <c:pt idx="53">
                  <c:v>83</c:v>
                </c:pt>
                <c:pt idx="54">
                  <c:v>75</c:v>
                </c:pt>
                <c:pt idx="55">
                  <c:v>67</c:v>
                </c:pt>
                <c:pt idx="56">
                  <c:v>68</c:v>
                </c:pt>
                <c:pt idx="57">
                  <c:v>87</c:v>
                </c:pt>
                <c:pt idx="58">
                  <c:v>96</c:v>
                </c:pt>
                <c:pt idx="59">
                  <c:v>126</c:v>
                </c:pt>
                <c:pt idx="60">
                  <c:v>176</c:v>
                </c:pt>
                <c:pt idx="61">
                  <c:v>112</c:v>
                </c:pt>
                <c:pt idx="62">
                  <c:v>74</c:v>
                </c:pt>
                <c:pt idx="63">
                  <c:v>83</c:v>
                </c:pt>
                <c:pt idx="64">
                  <c:v>132</c:v>
                </c:pt>
                <c:pt idx="65">
                  <c:v>155</c:v>
                </c:pt>
                <c:pt idx="66">
                  <c:v>213</c:v>
                </c:pt>
                <c:pt idx="67">
                  <c:v>147</c:v>
                </c:pt>
                <c:pt idx="68">
                  <c:v>87</c:v>
                </c:pt>
                <c:pt idx="69">
                  <c:v>83</c:v>
                </c:pt>
                <c:pt idx="70">
                  <c:v>66</c:v>
                </c:pt>
                <c:pt idx="71">
                  <c:v>98</c:v>
                </c:pt>
                <c:pt idx="72">
                  <c:v>92</c:v>
                </c:pt>
                <c:pt idx="73">
                  <c:v>80</c:v>
                </c:pt>
                <c:pt idx="74">
                  <c:v>126</c:v>
                </c:pt>
                <c:pt idx="75">
                  <c:v>254</c:v>
                </c:pt>
                <c:pt idx="76">
                  <c:v>132</c:v>
                </c:pt>
                <c:pt idx="77">
                  <c:v>252</c:v>
                </c:pt>
                <c:pt idx="78">
                  <c:v>170</c:v>
                </c:pt>
                <c:pt idx="79">
                  <c:v>97</c:v>
                </c:pt>
                <c:pt idx="80">
                  <c:v>222</c:v>
                </c:pt>
                <c:pt idx="81">
                  <c:v>334</c:v>
                </c:pt>
                <c:pt idx="82">
                  <c:v>846</c:v>
                </c:pt>
                <c:pt idx="83">
                  <c:v>786</c:v>
                </c:pt>
                <c:pt idx="84">
                  <c:v>867</c:v>
                </c:pt>
                <c:pt idx="85">
                  <c:v>846</c:v>
                </c:pt>
                <c:pt idx="86">
                  <c:v>800</c:v>
                </c:pt>
                <c:pt idx="87">
                  <c:v>795</c:v>
                </c:pt>
                <c:pt idx="88">
                  <c:v>870</c:v>
                </c:pt>
                <c:pt idx="89">
                  <c:v>1107</c:v>
                </c:pt>
                <c:pt idx="90">
                  <c:v>389</c:v>
                </c:pt>
                <c:pt idx="91">
                  <c:v>262</c:v>
                </c:pt>
                <c:pt idx="92">
                  <c:v>205</c:v>
                </c:pt>
                <c:pt idx="93">
                  <c:v>110</c:v>
                </c:pt>
                <c:pt idx="94">
                  <c:v>156</c:v>
                </c:pt>
                <c:pt idx="95">
                  <c:v>138</c:v>
                </c:pt>
                <c:pt idx="96">
                  <c:v>105</c:v>
                </c:pt>
                <c:pt idx="97">
                  <c:v>110</c:v>
                </c:pt>
                <c:pt idx="98">
                  <c:v>147</c:v>
                </c:pt>
                <c:pt idx="99">
                  <c:v>135</c:v>
                </c:pt>
                <c:pt idx="100">
                  <c:v>149</c:v>
                </c:pt>
                <c:pt idx="101">
                  <c:v>319</c:v>
                </c:pt>
                <c:pt idx="102">
                  <c:v>133</c:v>
                </c:pt>
                <c:pt idx="103">
                  <c:v>122</c:v>
                </c:pt>
                <c:pt idx="104">
                  <c:v>69</c:v>
                </c:pt>
                <c:pt idx="105">
                  <c:v>90</c:v>
                </c:pt>
                <c:pt idx="106">
                  <c:v>170</c:v>
                </c:pt>
                <c:pt idx="107">
                  <c:v>190</c:v>
                </c:pt>
                <c:pt idx="108">
                  <c:v>208</c:v>
                </c:pt>
                <c:pt idx="109">
                  <c:v>252</c:v>
                </c:pt>
                <c:pt idx="110">
                  <c:v>107</c:v>
                </c:pt>
                <c:pt idx="111">
                  <c:v>65</c:v>
                </c:pt>
                <c:pt idx="112">
                  <c:v>72</c:v>
                </c:pt>
                <c:pt idx="113">
                  <c:v>78</c:v>
                </c:pt>
                <c:pt idx="114">
                  <c:v>94</c:v>
                </c:pt>
                <c:pt idx="115">
                  <c:v>612</c:v>
                </c:pt>
                <c:pt idx="116">
                  <c:v>1328</c:v>
                </c:pt>
                <c:pt idx="117">
                  <c:v>1242</c:v>
                </c:pt>
                <c:pt idx="118">
                  <c:v>1322</c:v>
                </c:pt>
                <c:pt idx="119">
                  <c:v>197</c:v>
                </c:pt>
                <c:pt idx="120">
                  <c:v>78</c:v>
                </c:pt>
                <c:pt idx="121">
                  <c:v>106</c:v>
                </c:pt>
                <c:pt idx="122">
                  <c:v>120</c:v>
                </c:pt>
                <c:pt idx="123">
                  <c:v>129</c:v>
                </c:pt>
                <c:pt idx="124">
                  <c:v>88</c:v>
                </c:pt>
                <c:pt idx="125">
                  <c:v>74</c:v>
                </c:pt>
                <c:pt idx="126">
                  <c:v>78</c:v>
                </c:pt>
                <c:pt idx="127">
                  <c:v>86</c:v>
                </c:pt>
                <c:pt idx="128">
                  <c:v>386</c:v>
                </c:pt>
                <c:pt idx="129">
                  <c:v>262</c:v>
                </c:pt>
                <c:pt idx="130">
                  <c:v>182</c:v>
                </c:pt>
                <c:pt idx="131">
                  <c:v>167</c:v>
                </c:pt>
                <c:pt idx="132">
                  <c:v>97</c:v>
                </c:pt>
                <c:pt idx="133">
                  <c:v>175</c:v>
                </c:pt>
                <c:pt idx="134">
                  <c:v>312</c:v>
                </c:pt>
                <c:pt idx="135">
                  <c:v>581</c:v>
                </c:pt>
                <c:pt idx="136">
                  <c:v>537</c:v>
                </c:pt>
                <c:pt idx="137">
                  <c:v>527</c:v>
                </c:pt>
                <c:pt idx="138">
                  <c:v>502</c:v>
                </c:pt>
                <c:pt idx="139">
                  <c:v>563</c:v>
                </c:pt>
                <c:pt idx="140">
                  <c:v>481</c:v>
                </c:pt>
                <c:pt idx="141">
                  <c:v>507</c:v>
                </c:pt>
                <c:pt idx="142">
                  <c:v>486</c:v>
                </c:pt>
                <c:pt idx="143">
                  <c:v>502</c:v>
                </c:pt>
                <c:pt idx="144">
                  <c:v>412</c:v>
                </c:pt>
                <c:pt idx="145">
                  <c:v>470</c:v>
                </c:pt>
                <c:pt idx="146">
                  <c:v>234</c:v>
                </c:pt>
                <c:pt idx="147">
                  <c:v>100</c:v>
                </c:pt>
                <c:pt idx="148">
                  <c:v>209</c:v>
                </c:pt>
                <c:pt idx="149">
                  <c:v>512</c:v>
                </c:pt>
                <c:pt idx="150">
                  <c:v>401</c:v>
                </c:pt>
                <c:pt idx="151">
                  <c:v>464</c:v>
                </c:pt>
                <c:pt idx="152">
                  <c:v>704</c:v>
                </c:pt>
                <c:pt idx="153">
                  <c:v>3019</c:v>
                </c:pt>
                <c:pt idx="154">
                  <c:v>1033</c:v>
                </c:pt>
                <c:pt idx="155">
                  <c:v>1943</c:v>
                </c:pt>
                <c:pt idx="156">
                  <c:v>2036</c:v>
                </c:pt>
                <c:pt idx="157">
                  <c:v>1865</c:v>
                </c:pt>
                <c:pt idx="158">
                  <c:v>1522</c:v>
                </c:pt>
                <c:pt idx="159">
                  <c:v>1650</c:v>
                </c:pt>
                <c:pt idx="160">
                  <c:v>1189</c:v>
                </c:pt>
                <c:pt idx="161">
                  <c:v>1003</c:v>
                </c:pt>
                <c:pt idx="162">
                  <c:v>1053</c:v>
                </c:pt>
                <c:pt idx="163">
                  <c:v>878</c:v>
                </c:pt>
                <c:pt idx="164">
                  <c:v>763</c:v>
                </c:pt>
                <c:pt idx="165">
                  <c:v>864</c:v>
                </c:pt>
                <c:pt idx="166">
                  <c:v>674</c:v>
                </c:pt>
                <c:pt idx="167">
                  <c:v>798</c:v>
                </c:pt>
                <c:pt idx="168">
                  <c:v>1053</c:v>
                </c:pt>
                <c:pt idx="169">
                  <c:v>1036</c:v>
                </c:pt>
                <c:pt idx="170">
                  <c:v>1552</c:v>
                </c:pt>
                <c:pt idx="171">
                  <c:v>1580</c:v>
                </c:pt>
                <c:pt idx="172">
                  <c:v>870</c:v>
                </c:pt>
                <c:pt idx="173">
                  <c:v>567</c:v>
                </c:pt>
                <c:pt idx="174">
                  <c:v>628</c:v>
                </c:pt>
                <c:pt idx="175">
                  <c:v>804</c:v>
                </c:pt>
                <c:pt idx="176">
                  <c:v>1374</c:v>
                </c:pt>
                <c:pt idx="177">
                  <c:v>1420</c:v>
                </c:pt>
                <c:pt idx="178">
                  <c:v>1110</c:v>
                </c:pt>
                <c:pt idx="179">
                  <c:v>820</c:v>
                </c:pt>
                <c:pt idx="180">
                  <c:v>565</c:v>
                </c:pt>
                <c:pt idx="181">
                  <c:v>371</c:v>
                </c:pt>
                <c:pt idx="182">
                  <c:v>309</c:v>
                </c:pt>
                <c:pt idx="183">
                  <c:v>172</c:v>
                </c:pt>
                <c:pt idx="184">
                  <c:v>395</c:v>
                </c:pt>
                <c:pt idx="185">
                  <c:v>213</c:v>
                </c:pt>
                <c:pt idx="186">
                  <c:v>268</c:v>
                </c:pt>
                <c:pt idx="187">
                  <c:v>527</c:v>
                </c:pt>
                <c:pt idx="188">
                  <c:v>605</c:v>
                </c:pt>
                <c:pt idx="189">
                  <c:v>525</c:v>
                </c:pt>
                <c:pt idx="190">
                  <c:v>335</c:v>
                </c:pt>
                <c:pt idx="191">
                  <c:v>469</c:v>
                </c:pt>
                <c:pt idx="192">
                  <c:v>1735</c:v>
                </c:pt>
                <c:pt idx="193">
                  <c:v>947</c:v>
                </c:pt>
                <c:pt idx="194">
                  <c:v>360</c:v>
                </c:pt>
                <c:pt idx="195">
                  <c:v>509</c:v>
                </c:pt>
                <c:pt idx="196">
                  <c:v>460</c:v>
                </c:pt>
                <c:pt idx="197">
                  <c:v>164</c:v>
                </c:pt>
                <c:pt idx="198">
                  <c:v>247</c:v>
                </c:pt>
                <c:pt idx="199">
                  <c:v>242</c:v>
                </c:pt>
                <c:pt idx="200">
                  <c:v>188</c:v>
                </c:pt>
                <c:pt idx="201">
                  <c:v>177</c:v>
                </c:pt>
                <c:pt idx="202">
                  <c:v>147</c:v>
                </c:pt>
                <c:pt idx="203">
                  <c:v>157</c:v>
                </c:pt>
                <c:pt idx="204">
                  <c:v>177</c:v>
                </c:pt>
                <c:pt idx="205">
                  <c:v>623</c:v>
                </c:pt>
                <c:pt idx="206">
                  <c:v>1412</c:v>
                </c:pt>
                <c:pt idx="207">
                  <c:v>1193</c:v>
                </c:pt>
                <c:pt idx="208">
                  <c:v>1279</c:v>
                </c:pt>
                <c:pt idx="209">
                  <c:v>1180</c:v>
                </c:pt>
                <c:pt idx="210">
                  <c:v>1267</c:v>
                </c:pt>
                <c:pt idx="211">
                  <c:v>1254</c:v>
                </c:pt>
                <c:pt idx="212">
                  <c:v>483</c:v>
                </c:pt>
                <c:pt idx="213">
                  <c:v>186</c:v>
                </c:pt>
                <c:pt idx="214">
                  <c:v>191</c:v>
                </c:pt>
                <c:pt idx="215">
                  <c:v>175</c:v>
                </c:pt>
                <c:pt idx="216">
                  <c:v>142</c:v>
                </c:pt>
                <c:pt idx="217">
                  <c:v>188</c:v>
                </c:pt>
                <c:pt idx="218">
                  <c:v>900</c:v>
                </c:pt>
                <c:pt idx="219">
                  <c:v>706</c:v>
                </c:pt>
                <c:pt idx="220">
                  <c:v>455</c:v>
                </c:pt>
                <c:pt idx="221">
                  <c:v>835</c:v>
                </c:pt>
                <c:pt idx="222">
                  <c:v>783</c:v>
                </c:pt>
                <c:pt idx="223">
                  <c:v>557</c:v>
                </c:pt>
                <c:pt idx="224">
                  <c:v>182</c:v>
                </c:pt>
                <c:pt idx="225">
                  <c:v>439</c:v>
                </c:pt>
                <c:pt idx="226">
                  <c:v>301</c:v>
                </c:pt>
                <c:pt idx="227">
                  <c:v>256</c:v>
                </c:pt>
                <c:pt idx="228">
                  <c:v>206</c:v>
                </c:pt>
                <c:pt idx="229">
                  <c:v>167</c:v>
                </c:pt>
                <c:pt idx="230">
                  <c:v>139</c:v>
                </c:pt>
                <c:pt idx="231">
                  <c:v>166</c:v>
                </c:pt>
                <c:pt idx="232">
                  <c:v>250</c:v>
                </c:pt>
                <c:pt idx="233">
                  <c:v>220</c:v>
                </c:pt>
                <c:pt idx="234">
                  <c:v>616</c:v>
                </c:pt>
                <c:pt idx="235">
                  <c:v>1216</c:v>
                </c:pt>
                <c:pt idx="236">
                  <c:v>1857</c:v>
                </c:pt>
                <c:pt idx="237">
                  <c:v>1641</c:v>
                </c:pt>
                <c:pt idx="238">
                  <c:v>1670</c:v>
                </c:pt>
                <c:pt idx="239">
                  <c:v>10559</c:v>
                </c:pt>
                <c:pt idx="240">
                  <c:v>9801</c:v>
                </c:pt>
                <c:pt idx="241">
                  <c:v>9231</c:v>
                </c:pt>
                <c:pt idx="242">
                  <c:v>9003</c:v>
                </c:pt>
                <c:pt idx="243">
                  <c:v>7401</c:v>
                </c:pt>
                <c:pt idx="244">
                  <c:v>9848</c:v>
                </c:pt>
                <c:pt idx="245">
                  <c:v>10519</c:v>
                </c:pt>
                <c:pt idx="246">
                  <c:v>8989</c:v>
                </c:pt>
                <c:pt idx="247">
                  <c:v>7825</c:v>
                </c:pt>
                <c:pt idx="248">
                  <c:v>7736</c:v>
                </c:pt>
                <c:pt idx="249">
                  <c:v>7462</c:v>
                </c:pt>
                <c:pt idx="250">
                  <c:v>7853</c:v>
                </c:pt>
                <c:pt idx="251">
                  <c:v>10719</c:v>
                </c:pt>
                <c:pt idx="252">
                  <c:v>9397</c:v>
                </c:pt>
                <c:pt idx="253">
                  <c:v>8421</c:v>
                </c:pt>
                <c:pt idx="254">
                  <c:v>7330</c:v>
                </c:pt>
                <c:pt idx="255">
                  <c:v>8449</c:v>
                </c:pt>
                <c:pt idx="256">
                  <c:v>8785</c:v>
                </c:pt>
                <c:pt idx="257">
                  <c:v>9975</c:v>
                </c:pt>
                <c:pt idx="258">
                  <c:v>10589</c:v>
                </c:pt>
                <c:pt idx="259">
                  <c:v>10902</c:v>
                </c:pt>
                <c:pt idx="260">
                  <c:v>11029</c:v>
                </c:pt>
                <c:pt idx="261">
                  <c:v>8669</c:v>
                </c:pt>
                <c:pt idx="262">
                  <c:v>7641</c:v>
                </c:pt>
                <c:pt idx="263">
                  <c:v>7890</c:v>
                </c:pt>
                <c:pt idx="264">
                  <c:v>7338</c:v>
                </c:pt>
                <c:pt idx="265">
                  <c:v>8796</c:v>
                </c:pt>
                <c:pt idx="266">
                  <c:v>8303</c:v>
                </c:pt>
                <c:pt idx="267">
                  <c:v>8433</c:v>
                </c:pt>
                <c:pt idx="268">
                  <c:v>9237</c:v>
                </c:pt>
                <c:pt idx="269">
                  <c:v>9485</c:v>
                </c:pt>
                <c:pt idx="270">
                  <c:v>8098</c:v>
                </c:pt>
                <c:pt idx="271">
                  <c:v>7682</c:v>
                </c:pt>
                <c:pt idx="272">
                  <c:v>7714</c:v>
                </c:pt>
                <c:pt idx="273">
                  <c:v>9420</c:v>
                </c:pt>
                <c:pt idx="274">
                  <c:v>9604</c:v>
                </c:pt>
                <c:pt idx="275">
                  <c:v>10379</c:v>
                </c:pt>
                <c:pt idx="276">
                  <c:v>7893</c:v>
                </c:pt>
                <c:pt idx="277">
                  <c:v>7679</c:v>
                </c:pt>
                <c:pt idx="278">
                  <c:v>8266</c:v>
                </c:pt>
                <c:pt idx="279">
                  <c:v>6991</c:v>
                </c:pt>
                <c:pt idx="280">
                  <c:v>6504</c:v>
                </c:pt>
                <c:pt idx="281">
                  <c:v>6956</c:v>
                </c:pt>
                <c:pt idx="282">
                  <c:v>6471</c:v>
                </c:pt>
                <c:pt idx="283">
                  <c:v>6680</c:v>
                </c:pt>
                <c:pt idx="284">
                  <c:v>6888</c:v>
                </c:pt>
                <c:pt idx="285">
                  <c:v>8344</c:v>
                </c:pt>
                <c:pt idx="286">
                  <c:v>7046</c:v>
                </c:pt>
                <c:pt idx="287">
                  <c:v>3294</c:v>
                </c:pt>
                <c:pt idx="288">
                  <c:v>936</c:v>
                </c:pt>
                <c:pt idx="289">
                  <c:v>792</c:v>
                </c:pt>
                <c:pt idx="290">
                  <c:v>766</c:v>
                </c:pt>
                <c:pt idx="291">
                  <c:v>642</c:v>
                </c:pt>
                <c:pt idx="292">
                  <c:v>619</c:v>
                </c:pt>
                <c:pt idx="293">
                  <c:v>640</c:v>
                </c:pt>
                <c:pt idx="294">
                  <c:v>672</c:v>
                </c:pt>
                <c:pt idx="295">
                  <c:v>631</c:v>
                </c:pt>
                <c:pt idx="296">
                  <c:v>667</c:v>
                </c:pt>
                <c:pt idx="297">
                  <c:v>588</c:v>
                </c:pt>
                <c:pt idx="298">
                  <c:v>531</c:v>
                </c:pt>
                <c:pt idx="299">
                  <c:v>294</c:v>
                </c:pt>
                <c:pt idx="300">
                  <c:v>118</c:v>
                </c:pt>
                <c:pt idx="301">
                  <c:v>323</c:v>
                </c:pt>
                <c:pt idx="302">
                  <c:v>384</c:v>
                </c:pt>
                <c:pt idx="303">
                  <c:v>195</c:v>
                </c:pt>
                <c:pt idx="304">
                  <c:v>142</c:v>
                </c:pt>
                <c:pt idx="305">
                  <c:v>112</c:v>
                </c:pt>
                <c:pt idx="306">
                  <c:v>142</c:v>
                </c:pt>
                <c:pt idx="307">
                  <c:v>131</c:v>
                </c:pt>
                <c:pt idx="308">
                  <c:v>146</c:v>
                </c:pt>
                <c:pt idx="309">
                  <c:v>213</c:v>
                </c:pt>
                <c:pt idx="310">
                  <c:v>279</c:v>
                </c:pt>
                <c:pt idx="311">
                  <c:v>292</c:v>
                </c:pt>
                <c:pt idx="312">
                  <c:v>267</c:v>
                </c:pt>
                <c:pt idx="313">
                  <c:v>338</c:v>
                </c:pt>
                <c:pt idx="314">
                  <c:v>445</c:v>
                </c:pt>
                <c:pt idx="315">
                  <c:v>522</c:v>
                </c:pt>
                <c:pt idx="316">
                  <c:v>584</c:v>
                </c:pt>
                <c:pt idx="317">
                  <c:v>534</c:v>
                </c:pt>
                <c:pt idx="318">
                  <c:v>534</c:v>
                </c:pt>
                <c:pt idx="319">
                  <c:v>540</c:v>
                </c:pt>
                <c:pt idx="320">
                  <c:v>531</c:v>
                </c:pt>
                <c:pt idx="321">
                  <c:v>389</c:v>
                </c:pt>
                <c:pt idx="322">
                  <c:v>419</c:v>
                </c:pt>
                <c:pt idx="323">
                  <c:v>560</c:v>
                </c:pt>
                <c:pt idx="324">
                  <c:v>430</c:v>
                </c:pt>
                <c:pt idx="325">
                  <c:v>543</c:v>
                </c:pt>
                <c:pt idx="326">
                  <c:v>448</c:v>
                </c:pt>
                <c:pt idx="327">
                  <c:v>148</c:v>
                </c:pt>
                <c:pt idx="328">
                  <c:v>125</c:v>
                </c:pt>
                <c:pt idx="329">
                  <c:v>135</c:v>
                </c:pt>
                <c:pt idx="330">
                  <c:v>132</c:v>
                </c:pt>
                <c:pt idx="331">
                  <c:v>187</c:v>
                </c:pt>
                <c:pt idx="332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F9-47BA-80C5-2B5A260E36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92312"/>
        <c:axId val="293189360"/>
      </c:lineChart>
      <c:dateAx>
        <c:axId val="29319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89360"/>
        <c:crosses val="autoZero"/>
        <c:auto val="1"/>
        <c:lblOffset val="100"/>
        <c:baseTimeUnit val="days"/>
      </c:dateAx>
      <c:valAx>
        <c:axId val="29318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9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828CE-5A4B-4136-B51E-A32BC4ED6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AB5CB-CCFD-4399-8AF4-1FF643DDB8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988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146E2-BD5B-4484-B9E3-FC102CC79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72EAF-03E9-4E41-9BB2-7BDFD062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085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TGP The Generics Pharmacy</dc:title>
  <dc:creator>Administrator</dc:creator>
  <cp:lastModifiedBy>Administrator</cp:lastModifiedBy>
  <cp:revision>1</cp:revision>
  <dcterms:created xsi:type="dcterms:W3CDTF">2018-11-29T05:41:02Z</dcterms:created>
  <dcterms:modified xsi:type="dcterms:W3CDTF">2018-11-29T05:41:07Z</dcterms:modified>
</cp:coreProperties>
</file>