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Sheet1!$A$2:$A$334</c:f>
              <c:numCache>
                <c:formatCode>m/d/yyyy</c:formatCode>
                <c:ptCount val="33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</c:numCache>
            </c:numRef>
          </c:cat>
          <c:val>
            <c:numRef>
              <c:f>Sheet1!$B$2:$B$334</c:f>
              <c:numCache>
                <c:formatCode>General</c:formatCode>
                <c:ptCount val="333"/>
                <c:pt idx="0">
                  <c:v>168273</c:v>
                </c:pt>
                <c:pt idx="1">
                  <c:v>168268</c:v>
                </c:pt>
                <c:pt idx="2">
                  <c:v>168288</c:v>
                </c:pt>
                <c:pt idx="3">
                  <c:v>168297</c:v>
                </c:pt>
                <c:pt idx="4">
                  <c:v>168311</c:v>
                </c:pt>
                <c:pt idx="5">
                  <c:v>168334</c:v>
                </c:pt>
                <c:pt idx="6">
                  <c:v>168352</c:v>
                </c:pt>
                <c:pt idx="7">
                  <c:v>168368</c:v>
                </c:pt>
                <c:pt idx="8">
                  <c:v>168375</c:v>
                </c:pt>
                <c:pt idx="9">
                  <c:v>168388</c:v>
                </c:pt>
                <c:pt idx="10">
                  <c:v>168386</c:v>
                </c:pt>
                <c:pt idx="11">
                  <c:v>168388</c:v>
                </c:pt>
                <c:pt idx="12">
                  <c:v>168387</c:v>
                </c:pt>
                <c:pt idx="13">
                  <c:v>168389</c:v>
                </c:pt>
                <c:pt idx="14">
                  <c:v>168399</c:v>
                </c:pt>
                <c:pt idx="15">
                  <c:v>168396</c:v>
                </c:pt>
                <c:pt idx="16">
                  <c:v>168409</c:v>
                </c:pt>
                <c:pt idx="17">
                  <c:v>168420</c:v>
                </c:pt>
                <c:pt idx="18">
                  <c:v>168447</c:v>
                </c:pt>
                <c:pt idx="19">
                  <c:v>168464</c:v>
                </c:pt>
                <c:pt idx="20">
                  <c:v>168463</c:v>
                </c:pt>
                <c:pt idx="21">
                  <c:v>168469</c:v>
                </c:pt>
                <c:pt idx="22">
                  <c:v>168472</c:v>
                </c:pt>
                <c:pt idx="23">
                  <c:v>168477</c:v>
                </c:pt>
                <c:pt idx="24">
                  <c:v>168488</c:v>
                </c:pt>
                <c:pt idx="25">
                  <c:v>168513</c:v>
                </c:pt>
                <c:pt idx="26">
                  <c:v>168508</c:v>
                </c:pt>
                <c:pt idx="27">
                  <c:v>168516</c:v>
                </c:pt>
                <c:pt idx="28">
                  <c:v>168516</c:v>
                </c:pt>
                <c:pt idx="29">
                  <c:v>168525</c:v>
                </c:pt>
                <c:pt idx="30">
                  <c:v>168527</c:v>
                </c:pt>
                <c:pt idx="31">
                  <c:v>168540</c:v>
                </c:pt>
                <c:pt idx="32">
                  <c:v>168551</c:v>
                </c:pt>
                <c:pt idx="33">
                  <c:v>168563</c:v>
                </c:pt>
                <c:pt idx="34">
                  <c:v>168567</c:v>
                </c:pt>
                <c:pt idx="35">
                  <c:v>168579</c:v>
                </c:pt>
                <c:pt idx="36">
                  <c:v>168571</c:v>
                </c:pt>
                <c:pt idx="37">
                  <c:v>168565</c:v>
                </c:pt>
                <c:pt idx="38">
                  <c:v>168557</c:v>
                </c:pt>
                <c:pt idx="39">
                  <c:v>168568</c:v>
                </c:pt>
                <c:pt idx="40">
                  <c:v>168589</c:v>
                </c:pt>
                <c:pt idx="41">
                  <c:v>168648</c:v>
                </c:pt>
                <c:pt idx="42">
                  <c:v>168663</c:v>
                </c:pt>
                <c:pt idx="43">
                  <c:v>168663</c:v>
                </c:pt>
                <c:pt idx="44">
                  <c:v>168694</c:v>
                </c:pt>
                <c:pt idx="45">
                  <c:v>168702</c:v>
                </c:pt>
                <c:pt idx="46">
                  <c:v>168677</c:v>
                </c:pt>
                <c:pt idx="47">
                  <c:v>168673</c:v>
                </c:pt>
                <c:pt idx="48">
                  <c:v>168668</c:v>
                </c:pt>
                <c:pt idx="49">
                  <c:v>168687</c:v>
                </c:pt>
                <c:pt idx="50">
                  <c:v>168694</c:v>
                </c:pt>
                <c:pt idx="51">
                  <c:v>168701</c:v>
                </c:pt>
                <c:pt idx="52">
                  <c:v>168705</c:v>
                </c:pt>
                <c:pt idx="53">
                  <c:v>168706</c:v>
                </c:pt>
                <c:pt idx="54">
                  <c:v>168703</c:v>
                </c:pt>
                <c:pt idx="55">
                  <c:v>168707</c:v>
                </c:pt>
                <c:pt idx="56">
                  <c:v>168711</c:v>
                </c:pt>
                <c:pt idx="57">
                  <c:v>168715</c:v>
                </c:pt>
                <c:pt idx="58">
                  <c:v>168729</c:v>
                </c:pt>
                <c:pt idx="59">
                  <c:v>168730</c:v>
                </c:pt>
                <c:pt idx="60">
                  <c:v>168728</c:v>
                </c:pt>
                <c:pt idx="61">
                  <c:v>168741</c:v>
                </c:pt>
                <c:pt idx="62">
                  <c:v>168736</c:v>
                </c:pt>
                <c:pt idx="63">
                  <c:v>168728</c:v>
                </c:pt>
                <c:pt idx="64">
                  <c:v>168727</c:v>
                </c:pt>
                <c:pt idx="65">
                  <c:v>168729</c:v>
                </c:pt>
                <c:pt idx="66">
                  <c:v>168728</c:v>
                </c:pt>
                <c:pt idx="67">
                  <c:v>168725</c:v>
                </c:pt>
                <c:pt idx="68">
                  <c:v>168730</c:v>
                </c:pt>
                <c:pt idx="69">
                  <c:v>168734</c:v>
                </c:pt>
                <c:pt idx="70">
                  <c:v>168734</c:v>
                </c:pt>
                <c:pt idx="71">
                  <c:v>168737</c:v>
                </c:pt>
                <c:pt idx="72">
                  <c:v>168744</c:v>
                </c:pt>
                <c:pt idx="73">
                  <c:v>168750</c:v>
                </c:pt>
                <c:pt idx="74">
                  <c:v>168745</c:v>
                </c:pt>
                <c:pt idx="75">
                  <c:v>168688</c:v>
                </c:pt>
                <c:pt idx="76">
                  <c:v>168688</c:v>
                </c:pt>
                <c:pt idx="77">
                  <c:v>168691</c:v>
                </c:pt>
                <c:pt idx="78">
                  <c:v>168700</c:v>
                </c:pt>
                <c:pt idx="79">
                  <c:v>168701</c:v>
                </c:pt>
                <c:pt idx="80">
                  <c:v>168703</c:v>
                </c:pt>
                <c:pt idx="81">
                  <c:v>168859</c:v>
                </c:pt>
                <c:pt idx="82">
                  <c:v>169332</c:v>
                </c:pt>
                <c:pt idx="83">
                  <c:v>169805</c:v>
                </c:pt>
                <c:pt idx="84">
                  <c:v>170288</c:v>
                </c:pt>
                <c:pt idx="85">
                  <c:v>170751</c:v>
                </c:pt>
                <c:pt idx="86">
                  <c:v>171167</c:v>
                </c:pt>
                <c:pt idx="87">
                  <c:v>171587</c:v>
                </c:pt>
                <c:pt idx="88">
                  <c:v>171965</c:v>
                </c:pt>
                <c:pt idx="89">
                  <c:v>172309</c:v>
                </c:pt>
                <c:pt idx="90">
                  <c:v>172339</c:v>
                </c:pt>
                <c:pt idx="91">
                  <c:v>172348</c:v>
                </c:pt>
                <c:pt idx="92">
                  <c:v>172365</c:v>
                </c:pt>
                <c:pt idx="93">
                  <c:v>172370</c:v>
                </c:pt>
                <c:pt idx="94">
                  <c:v>172368</c:v>
                </c:pt>
                <c:pt idx="95">
                  <c:v>172379</c:v>
                </c:pt>
                <c:pt idx="96">
                  <c:v>172377</c:v>
                </c:pt>
                <c:pt idx="97">
                  <c:v>172377</c:v>
                </c:pt>
                <c:pt idx="98">
                  <c:v>172382</c:v>
                </c:pt>
                <c:pt idx="99">
                  <c:v>172391</c:v>
                </c:pt>
                <c:pt idx="100">
                  <c:v>172397</c:v>
                </c:pt>
                <c:pt idx="101">
                  <c:v>172409</c:v>
                </c:pt>
                <c:pt idx="102">
                  <c:v>172418</c:v>
                </c:pt>
                <c:pt idx="103">
                  <c:v>172420</c:v>
                </c:pt>
                <c:pt idx="104">
                  <c:v>172426</c:v>
                </c:pt>
                <c:pt idx="105">
                  <c:v>172436</c:v>
                </c:pt>
                <c:pt idx="106">
                  <c:v>172441</c:v>
                </c:pt>
                <c:pt idx="107">
                  <c:v>172442</c:v>
                </c:pt>
                <c:pt idx="108">
                  <c:v>172455</c:v>
                </c:pt>
                <c:pt idx="109">
                  <c:v>172463</c:v>
                </c:pt>
                <c:pt idx="110">
                  <c:v>172469</c:v>
                </c:pt>
                <c:pt idx="111">
                  <c:v>172464</c:v>
                </c:pt>
                <c:pt idx="112">
                  <c:v>172469</c:v>
                </c:pt>
                <c:pt idx="113">
                  <c:v>172469</c:v>
                </c:pt>
                <c:pt idx="114">
                  <c:v>172483</c:v>
                </c:pt>
                <c:pt idx="115">
                  <c:v>172836</c:v>
                </c:pt>
                <c:pt idx="116">
                  <c:v>173824</c:v>
                </c:pt>
                <c:pt idx="117">
                  <c:v>174677</c:v>
                </c:pt>
                <c:pt idx="118">
                  <c:v>175584</c:v>
                </c:pt>
                <c:pt idx="119">
                  <c:v>175618</c:v>
                </c:pt>
                <c:pt idx="120">
                  <c:v>175627</c:v>
                </c:pt>
                <c:pt idx="121">
                  <c:v>175635</c:v>
                </c:pt>
                <c:pt idx="122">
                  <c:v>175632</c:v>
                </c:pt>
                <c:pt idx="123">
                  <c:v>175647</c:v>
                </c:pt>
                <c:pt idx="124">
                  <c:v>175642</c:v>
                </c:pt>
                <c:pt idx="125">
                  <c:v>175644</c:v>
                </c:pt>
                <c:pt idx="126">
                  <c:v>175645</c:v>
                </c:pt>
                <c:pt idx="127">
                  <c:v>175656</c:v>
                </c:pt>
                <c:pt idx="128">
                  <c:v>175652</c:v>
                </c:pt>
                <c:pt idx="129">
                  <c:v>175651</c:v>
                </c:pt>
                <c:pt idx="130">
                  <c:v>175647</c:v>
                </c:pt>
                <c:pt idx="131">
                  <c:v>175648</c:v>
                </c:pt>
                <c:pt idx="132">
                  <c:v>175651</c:v>
                </c:pt>
                <c:pt idx="133">
                  <c:v>175660</c:v>
                </c:pt>
                <c:pt idx="134">
                  <c:v>175777</c:v>
                </c:pt>
                <c:pt idx="135">
                  <c:v>176170</c:v>
                </c:pt>
                <c:pt idx="136">
                  <c:v>176544</c:v>
                </c:pt>
                <c:pt idx="137">
                  <c:v>176905</c:v>
                </c:pt>
                <c:pt idx="138">
                  <c:v>177210</c:v>
                </c:pt>
                <c:pt idx="139">
                  <c:v>177573</c:v>
                </c:pt>
                <c:pt idx="140">
                  <c:v>177900</c:v>
                </c:pt>
                <c:pt idx="141">
                  <c:v>178238</c:v>
                </c:pt>
                <c:pt idx="142">
                  <c:v>178567</c:v>
                </c:pt>
                <c:pt idx="143">
                  <c:v>178876</c:v>
                </c:pt>
                <c:pt idx="144">
                  <c:v>179133</c:v>
                </c:pt>
                <c:pt idx="145">
                  <c:v>179425</c:v>
                </c:pt>
                <c:pt idx="146">
                  <c:v>179559</c:v>
                </c:pt>
                <c:pt idx="147">
                  <c:v>179565</c:v>
                </c:pt>
                <c:pt idx="148">
                  <c:v>179568</c:v>
                </c:pt>
                <c:pt idx="149">
                  <c:v>179577</c:v>
                </c:pt>
                <c:pt idx="150">
                  <c:v>179585</c:v>
                </c:pt>
                <c:pt idx="151">
                  <c:v>179593</c:v>
                </c:pt>
                <c:pt idx="152">
                  <c:v>179612</c:v>
                </c:pt>
                <c:pt idx="153">
                  <c:v>179626</c:v>
                </c:pt>
                <c:pt idx="154">
                  <c:v>179664</c:v>
                </c:pt>
                <c:pt idx="155">
                  <c:v>179713</c:v>
                </c:pt>
                <c:pt idx="156">
                  <c:v>179767</c:v>
                </c:pt>
                <c:pt idx="157">
                  <c:v>179827</c:v>
                </c:pt>
                <c:pt idx="158">
                  <c:v>179888</c:v>
                </c:pt>
                <c:pt idx="159">
                  <c:v>179931</c:v>
                </c:pt>
                <c:pt idx="160">
                  <c:v>179955</c:v>
                </c:pt>
                <c:pt idx="161">
                  <c:v>179966</c:v>
                </c:pt>
                <c:pt idx="162">
                  <c:v>179984</c:v>
                </c:pt>
                <c:pt idx="163">
                  <c:v>180003</c:v>
                </c:pt>
                <c:pt idx="164">
                  <c:v>180015</c:v>
                </c:pt>
                <c:pt idx="165">
                  <c:v>180024</c:v>
                </c:pt>
                <c:pt idx="166">
                  <c:v>180027</c:v>
                </c:pt>
                <c:pt idx="167">
                  <c:v>180043</c:v>
                </c:pt>
                <c:pt idx="168">
                  <c:v>180069</c:v>
                </c:pt>
                <c:pt idx="169">
                  <c:v>180085</c:v>
                </c:pt>
                <c:pt idx="170">
                  <c:v>180123</c:v>
                </c:pt>
                <c:pt idx="171">
                  <c:v>180169</c:v>
                </c:pt>
                <c:pt idx="172">
                  <c:v>180188</c:v>
                </c:pt>
                <c:pt idx="173">
                  <c:v>180195</c:v>
                </c:pt>
                <c:pt idx="174">
                  <c:v>180208</c:v>
                </c:pt>
                <c:pt idx="175">
                  <c:v>180253</c:v>
                </c:pt>
                <c:pt idx="176">
                  <c:v>180599</c:v>
                </c:pt>
                <c:pt idx="177">
                  <c:v>180820</c:v>
                </c:pt>
                <c:pt idx="178">
                  <c:v>181018</c:v>
                </c:pt>
                <c:pt idx="179">
                  <c:v>181022</c:v>
                </c:pt>
                <c:pt idx="180">
                  <c:v>181051</c:v>
                </c:pt>
                <c:pt idx="181">
                  <c:v>181192</c:v>
                </c:pt>
                <c:pt idx="182">
                  <c:v>181279</c:v>
                </c:pt>
                <c:pt idx="183">
                  <c:v>181309</c:v>
                </c:pt>
                <c:pt idx="184">
                  <c:v>181463</c:v>
                </c:pt>
                <c:pt idx="185">
                  <c:v>181493</c:v>
                </c:pt>
                <c:pt idx="186">
                  <c:v>181550</c:v>
                </c:pt>
                <c:pt idx="187">
                  <c:v>181746</c:v>
                </c:pt>
                <c:pt idx="188">
                  <c:v>182029</c:v>
                </c:pt>
                <c:pt idx="189">
                  <c:v>182240</c:v>
                </c:pt>
                <c:pt idx="190">
                  <c:v>182321</c:v>
                </c:pt>
                <c:pt idx="191">
                  <c:v>182525</c:v>
                </c:pt>
                <c:pt idx="192">
                  <c:v>182834</c:v>
                </c:pt>
                <c:pt idx="193">
                  <c:v>182951</c:v>
                </c:pt>
                <c:pt idx="194">
                  <c:v>182958</c:v>
                </c:pt>
                <c:pt idx="195">
                  <c:v>182963</c:v>
                </c:pt>
                <c:pt idx="196">
                  <c:v>182973</c:v>
                </c:pt>
                <c:pt idx="197">
                  <c:v>182991</c:v>
                </c:pt>
                <c:pt idx="198">
                  <c:v>183004</c:v>
                </c:pt>
                <c:pt idx="199">
                  <c:v>183031</c:v>
                </c:pt>
                <c:pt idx="200">
                  <c:v>183032</c:v>
                </c:pt>
                <c:pt idx="201">
                  <c:v>183032</c:v>
                </c:pt>
                <c:pt idx="202">
                  <c:v>183036</c:v>
                </c:pt>
                <c:pt idx="203">
                  <c:v>183041</c:v>
                </c:pt>
                <c:pt idx="204">
                  <c:v>183047</c:v>
                </c:pt>
                <c:pt idx="205">
                  <c:v>183380</c:v>
                </c:pt>
                <c:pt idx="206">
                  <c:v>184400</c:v>
                </c:pt>
                <c:pt idx="207">
                  <c:v>185288</c:v>
                </c:pt>
                <c:pt idx="208">
                  <c:v>186219</c:v>
                </c:pt>
                <c:pt idx="209">
                  <c:v>187046</c:v>
                </c:pt>
                <c:pt idx="210">
                  <c:v>187990</c:v>
                </c:pt>
                <c:pt idx="211">
                  <c:v>188830</c:v>
                </c:pt>
                <c:pt idx="212">
                  <c:v>189098</c:v>
                </c:pt>
                <c:pt idx="213">
                  <c:v>189106</c:v>
                </c:pt>
                <c:pt idx="214">
                  <c:v>189117</c:v>
                </c:pt>
                <c:pt idx="215">
                  <c:v>189110</c:v>
                </c:pt>
                <c:pt idx="216">
                  <c:v>189114</c:v>
                </c:pt>
                <c:pt idx="217">
                  <c:v>189120</c:v>
                </c:pt>
                <c:pt idx="218">
                  <c:v>189128</c:v>
                </c:pt>
                <c:pt idx="219">
                  <c:v>189144</c:v>
                </c:pt>
                <c:pt idx="220">
                  <c:v>189138</c:v>
                </c:pt>
                <c:pt idx="221">
                  <c:v>189156</c:v>
                </c:pt>
                <c:pt idx="222">
                  <c:v>189172</c:v>
                </c:pt>
                <c:pt idx="223">
                  <c:v>189187</c:v>
                </c:pt>
                <c:pt idx="224">
                  <c:v>189195</c:v>
                </c:pt>
                <c:pt idx="225">
                  <c:v>189202</c:v>
                </c:pt>
                <c:pt idx="226">
                  <c:v>189212</c:v>
                </c:pt>
                <c:pt idx="227">
                  <c:v>189231</c:v>
                </c:pt>
                <c:pt idx="228">
                  <c:v>189234</c:v>
                </c:pt>
                <c:pt idx="229">
                  <c:v>189245</c:v>
                </c:pt>
                <c:pt idx="230">
                  <c:v>189249</c:v>
                </c:pt>
                <c:pt idx="231">
                  <c:v>189269</c:v>
                </c:pt>
                <c:pt idx="232">
                  <c:v>189271</c:v>
                </c:pt>
                <c:pt idx="233">
                  <c:v>189278</c:v>
                </c:pt>
                <c:pt idx="234">
                  <c:v>189550</c:v>
                </c:pt>
                <c:pt idx="235">
                  <c:v>190319</c:v>
                </c:pt>
                <c:pt idx="236">
                  <c:v>191632</c:v>
                </c:pt>
                <c:pt idx="237">
                  <c:v>192775</c:v>
                </c:pt>
                <c:pt idx="238">
                  <c:v>193870</c:v>
                </c:pt>
                <c:pt idx="239">
                  <c:v>194752</c:v>
                </c:pt>
                <c:pt idx="240">
                  <c:v>195552</c:v>
                </c:pt>
                <c:pt idx="241">
                  <c:v>196698</c:v>
                </c:pt>
                <c:pt idx="242">
                  <c:v>197900</c:v>
                </c:pt>
                <c:pt idx="243">
                  <c:v>198002</c:v>
                </c:pt>
                <c:pt idx="244">
                  <c:v>198073</c:v>
                </c:pt>
                <c:pt idx="245">
                  <c:v>198140</c:v>
                </c:pt>
                <c:pt idx="246">
                  <c:v>198216</c:v>
                </c:pt>
                <c:pt idx="247">
                  <c:v>198309</c:v>
                </c:pt>
                <c:pt idx="248">
                  <c:v>198383</c:v>
                </c:pt>
                <c:pt idx="249">
                  <c:v>198444</c:v>
                </c:pt>
                <c:pt idx="250">
                  <c:v>198490</c:v>
                </c:pt>
                <c:pt idx="251">
                  <c:v>198523</c:v>
                </c:pt>
                <c:pt idx="252">
                  <c:v>198555</c:v>
                </c:pt>
                <c:pt idx="253">
                  <c:v>198615</c:v>
                </c:pt>
                <c:pt idx="254">
                  <c:v>198670</c:v>
                </c:pt>
                <c:pt idx="255">
                  <c:v>198685</c:v>
                </c:pt>
                <c:pt idx="256">
                  <c:v>198728</c:v>
                </c:pt>
                <c:pt idx="257">
                  <c:v>198782</c:v>
                </c:pt>
                <c:pt idx="258">
                  <c:v>198815</c:v>
                </c:pt>
                <c:pt idx="259">
                  <c:v>198863</c:v>
                </c:pt>
                <c:pt idx="260">
                  <c:v>198927</c:v>
                </c:pt>
                <c:pt idx="261">
                  <c:v>198961</c:v>
                </c:pt>
                <c:pt idx="262">
                  <c:v>198973</c:v>
                </c:pt>
                <c:pt idx="263">
                  <c:v>198995</c:v>
                </c:pt>
                <c:pt idx="264">
                  <c:v>199007</c:v>
                </c:pt>
                <c:pt idx="265">
                  <c:v>199021</c:v>
                </c:pt>
                <c:pt idx="266">
                  <c:v>199041</c:v>
                </c:pt>
                <c:pt idx="267">
                  <c:v>199864</c:v>
                </c:pt>
                <c:pt idx="268">
                  <c:v>200575</c:v>
                </c:pt>
                <c:pt idx="269">
                  <c:v>201396</c:v>
                </c:pt>
                <c:pt idx="270">
                  <c:v>202144</c:v>
                </c:pt>
                <c:pt idx="271">
                  <c:v>202851</c:v>
                </c:pt>
                <c:pt idx="272">
                  <c:v>203581</c:v>
                </c:pt>
                <c:pt idx="273">
                  <c:v>204381</c:v>
                </c:pt>
                <c:pt idx="274">
                  <c:v>205192</c:v>
                </c:pt>
                <c:pt idx="275">
                  <c:v>205974</c:v>
                </c:pt>
                <c:pt idx="276">
                  <c:v>206660</c:v>
                </c:pt>
                <c:pt idx="277">
                  <c:v>207366</c:v>
                </c:pt>
                <c:pt idx="278">
                  <c:v>207826</c:v>
                </c:pt>
                <c:pt idx="279">
                  <c:v>207836</c:v>
                </c:pt>
                <c:pt idx="280">
                  <c:v>207842</c:v>
                </c:pt>
                <c:pt idx="281">
                  <c:v>207848</c:v>
                </c:pt>
                <c:pt idx="282">
                  <c:v>207849</c:v>
                </c:pt>
                <c:pt idx="283">
                  <c:v>207869</c:v>
                </c:pt>
                <c:pt idx="284">
                  <c:v>207882</c:v>
                </c:pt>
                <c:pt idx="285">
                  <c:v>208096</c:v>
                </c:pt>
                <c:pt idx="286">
                  <c:v>208359</c:v>
                </c:pt>
                <c:pt idx="287">
                  <c:v>208723</c:v>
                </c:pt>
                <c:pt idx="288">
                  <c:v>209155</c:v>
                </c:pt>
                <c:pt idx="289">
                  <c:v>209576</c:v>
                </c:pt>
                <c:pt idx="290">
                  <c:v>209975</c:v>
                </c:pt>
                <c:pt idx="291">
                  <c:v>210370</c:v>
                </c:pt>
                <c:pt idx="292">
                  <c:v>210740</c:v>
                </c:pt>
                <c:pt idx="293">
                  <c:v>211137</c:v>
                </c:pt>
                <c:pt idx="294">
                  <c:v>211564</c:v>
                </c:pt>
                <c:pt idx="295">
                  <c:v>211941</c:v>
                </c:pt>
                <c:pt idx="296">
                  <c:v>212318</c:v>
                </c:pt>
                <c:pt idx="297">
                  <c:v>212695</c:v>
                </c:pt>
                <c:pt idx="298">
                  <c:v>212977</c:v>
                </c:pt>
                <c:pt idx="299">
                  <c:v>213106</c:v>
                </c:pt>
                <c:pt idx="300">
                  <c:v>213111</c:v>
                </c:pt>
                <c:pt idx="301">
                  <c:v>213119</c:v>
                </c:pt>
                <c:pt idx="302">
                  <c:v>213136</c:v>
                </c:pt>
                <c:pt idx="303">
                  <c:v>213140</c:v>
                </c:pt>
                <c:pt idx="304">
                  <c:v>213146</c:v>
                </c:pt>
                <c:pt idx="305">
                  <c:v>213154</c:v>
                </c:pt>
                <c:pt idx="306">
                  <c:v>213161</c:v>
                </c:pt>
                <c:pt idx="307">
                  <c:v>213160</c:v>
                </c:pt>
                <c:pt idx="308">
                  <c:v>213171</c:v>
                </c:pt>
                <c:pt idx="309">
                  <c:v>213176</c:v>
                </c:pt>
                <c:pt idx="310">
                  <c:v>213186</c:v>
                </c:pt>
                <c:pt idx="311">
                  <c:v>213190</c:v>
                </c:pt>
                <c:pt idx="312">
                  <c:v>213184</c:v>
                </c:pt>
                <c:pt idx="313">
                  <c:v>213183</c:v>
                </c:pt>
                <c:pt idx="314">
                  <c:v>213196</c:v>
                </c:pt>
                <c:pt idx="315">
                  <c:v>213216</c:v>
                </c:pt>
                <c:pt idx="316">
                  <c:v>213240</c:v>
                </c:pt>
                <c:pt idx="317">
                  <c:v>213259</c:v>
                </c:pt>
                <c:pt idx="318">
                  <c:v>213277</c:v>
                </c:pt>
                <c:pt idx="319">
                  <c:v>213289</c:v>
                </c:pt>
                <c:pt idx="320">
                  <c:v>213300</c:v>
                </c:pt>
                <c:pt idx="321">
                  <c:v>213311</c:v>
                </c:pt>
                <c:pt idx="322">
                  <c:v>213328</c:v>
                </c:pt>
                <c:pt idx="323">
                  <c:v>213356</c:v>
                </c:pt>
                <c:pt idx="324">
                  <c:v>213374</c:v>
                </c:pt>
                <c:pt idx="325">
                  <c:v>213397</c:v>
                </c:pt>
                <c:pt idx="326">
                  <c:v>213416</c:v>
                </c:pt>
                <c:pt idx="327">
                  <c:v>213426</c:v>
                </c:pt>
                <c:pt idx="328">
                  <c:v>213441</c:v>
                </c:pt>
                <c:pt idx="329">
                  <c:v>213454</c:v>
                </c:pt>
                <c:pt idx="330">
                  <c:v>213475</c:v>
                </c:pt>
                <c:pt idx="331">
                  <c:v>213510</c:v>
                </c:pt>
                <c:pt idx="332">
                  <c:v>213503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1E-4162-A708-8C325B163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69272"/>
        <c:axId val="303968288"/>
      </c:lineChart>
      <c:dateAx>
        <c:axId val="303969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68288"/>
        <c:crosses val="autoZero"/>
        <c:auto val="1"/>
        <c:lblOffset val="100"/>
        <c:baseTimeUnit val="days"/>
      </c:dateAx>
      <c:valAx>
        <c:axId val="30396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6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5B2C3-B6A3-499D-8871-C89AB8F02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78D1E9-72FB-4F79-AE09-0B73F6AEF6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2136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FA502-D901-45FF-851C-C2555C010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9DDA1D-C0A4-4CFE-883E-46EA8EEB1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338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TGP The Generics Pharmacy</dc:title>
  <dc:creator>Administrator</dc:creator>
  <cp:lastModifiedBy>Administrator</cp:lastModifiedBy>
  <cp:revision>1</cp:revision>
  <dcterms:created xsi:type="dcterms:W3CDTF">2018-11-29T05:24:18Z</dcterms:created>
  <dcterms:modified xsi:type="dcterms:W3CDTF">2018-11-29T05:24:22Z</dcterms:modified>
</cp:coreProperties>
</file>