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124755</c:v>
                </c:pt>
                <c:pt idx="1">
                  <c:v>124764</c:v>
                </c:pt>
                <c:pt idx="2">
                  <c:v>124790</c:v>
                </c:pt>
                <c:pt idx="3">
                  <c:v>124805</c:v>
                </c:pt>
                <c:pt idx="4">
                  <c:v>124817</c:v>
                </c:pt>
                <c:pt idx="5">
                  <c:v>124820</c:v>
                </c:pt>
                <c:pt idx="6">
                  <c:v>124820</c:v>
                </c:pt>
                <c:pt idx="7">
                  <c:v>124830</c:v>
                </c:pt>
                <c:pt idx="8">
                  <c:v>124845</c:v>
                </c:pt>
                <c:pt idx="9">
                  <c:v>124866</c:v>
                </c:pt>
                <c:pt idx="10">
                  <c:v>124896</c:v>
                </c:pt>
                <c:pt idx="11">
                  <c:v>124913</c:v>
                </c:pt>
                <c:pt idx="12">
                  <c:v>124932</c:v>
                </c:pt>
                <c:pt idx="13">
                  <c:v>124942</c:v>
                </c:pt>
                <c:pt idx="14">
                  <c:v>124948</c:v>
                </c:pt>
                <c:pt idx="15">
                  <c:v>124951</c:v>
                </c:pt>
                <c:pt idx="16">
                  <c:v>124961</c:v>
                </c:pt>
                <c:pt idx="17">
                  <c:v>124974</c:v>
                </c:pt>
                <c:pt idx="18">
                  <c:v>124995</c:v>
                </c:pt>
                <c:pt idx="19">
                  <c:v>125008</c:v>
                </c:pt>
                <c:pt idx="20">
                  <c:v>125024</c:v>
                </c:pt>
                <c:pt idx="21">
                  <c:v>125031</c:v>
                </c:pt>
                <c:pt idx="22">
                  <c:v>125045</c:v>
                </c:pt>
                <c:pt idx="23">
                  <c:v>125045</c:v>
                </c:pt>
                <c:pt idx="24">
                  <c:v>125056</c:v>
                </c:pt>
                <c:pt idx="25">
                  <c:v>125063</c:v>
                </c:pt>
                <c:pt idx="26">
                  <c:v>125078</c:v>
                </c:pt>
                <c:pt idx="27">
                  <c:v>124955</c:v>
                </c:pt>
                <c:pt idx="28">
                  <c:v>124969</c:v>
                </c:pt>
                <c:pt idx="29">
                  <c:v>124997</c:v>
                </c:pt>
                <c:pt idx="30">
                  <c:v>125020</c:v>
                </c:pt>
                <c:pt idx="31">
                  <c:v>125038</c:v>
                </c:pt>
                <c:pt idx="32">
                  <c:v>125063</c:v>
                </c:pt>
                <c:pt idx="33">
                  <c:v>125080</c:v>
                </c:pt>
                <c:pt idx="34">
                  <c:v>125097</c:v>
                </c:pt>
                <c:pt idx="35">
                  <c:v>125112</c:v>
                </c:pt>
                <c:pt idx="36">
                  <c:v>125119</c:v>
                </c:pt>
                <c:pt idx="37">
                  <c:v>125137</c:v>
                </c:pt>
                <c:pt idx="38">
                  <c:v>125158</c:v>
                </c:pt>
                <c:pt idx="39">
                  <c:v>125192</c:v>
                </c:pt>
                <c:pt idx="40">
                  <c:v>125201</c:v>
                </c:pt>
                <c:pt idx="41">
                  <c:v>125214</c:v>
                </c:pt>
                <c:pt idx="42">
                  <c:v>125222</c:v>
                </c:pt>
                <c:pt idx="43">
                  <c:v>125319</c:v>
                </c:pt>
                <c:pt idx="44">
                  <c:v>125376</c:v>
                </c:pt>
                <c:pt idx="45">
                  <c:v>125385</c:v>
                </c:pt>
                <c:pt idx="46">
                  <c:v>125409</c:v>
                </c:pt>
                <c:pt idx="47">
                  <c:v>125431</c:v>
                </c:pt>
                <c:pt idx="48">
                  <c:v>125449</c:v>
                </c:pt>
                <c:pt idx="49">
                  <c:v>125464</c:v>
                </c:pt>
                <c:pt idx="50">
                  <c:v>125480</c:v>
                </c:pt>
                <c:pt idx="51">
                  <c:v>125487</c:v>
                </c:pt>
                <c:pt idx="52">
                  <c:v>125505</c:v>
                </c:pt>
                <c:pt idx="53">
                  <c:v>125509</c:v>
                </c:pt>
                <c:pt idx="54">
                  <c:v>125541</c:v>
                </c:pt>
                <c:pt idx="55">
                  <c:v>125736</c:v>
                </c:pt>
                <c:pt idx="56">
                  <c:v>125844</c:v>
                </c:pt>
                <c:pt idx="57">
                  <c:v>125912</c:v>
                </c:pt>
                <c:pt idx="58">
                  <c:v>125938</c:v>
                </c:pt>
                <c:pt idx="59">
                  <c:v>125960</c:v>
                </c:pt>
                <c:pt idx="60">
                  <c:v>125995</c:v>
                </c:pt>
                <c:pt idx="61">
                  <c:v>126006</c:v>
                </c:pt>
                <c:pt idx="62">
                  <c:v>126019</c:v>
                </c:pt>
                <c:pt idx="63">
                  <c:v>126027</c:v>
                </c:pt>
                <c:pt idx="64">
                  <c:v>126043</c:v>
                </c:pt>
                <c:pt idx="65">
                  <c:v>126065</c:v>
                </c:pt>
                <c:pt idx="66">
                  <c:v>126094</c:v>
                </c:pt>
                <c:pt idx="67">
                  <c:v>126112</c:v>
                </c:pt>
                <c:pt idx="68">
                  <c:v>126130</c:v>
                </c:pt>
                <c:pt idx="69">
                  <c:v>126147</c:v>
                </c:pt>
                <c:pt idx="70">
                  <c:v>126150</c:v>
                </c:pt>
                <c:pt idx="71">
                  <c:v>126164</c:v>
                </c:pt>
                <c:pt idx="72">
                  <c:v>126179</c:v>
                </c:pt>
                <c:pt idx="73">
                  <c:v>126193</c:v>
                </c:pt>
                <c:pt idx="74">
                  <c:v>126211</c:v>
                </c:pt>
                <c:pt idx="75">
                  <c:v>126219</c:v>
                </c:pt>
                <c:pt idx="76">
                  <c:v>126238</c:v>
                </c:pt>
                <c:pt idx="77">
                  <c:v>126250</c:v>
                </c:pt>
                <c:pt idx="78">
                  <c:v>126261</c:v>
                </c:pt>
                <c:pt idx="79">
                  <c:v>126274</c:v>
                </c:pt>
                <c:pt idx="80">
                  <c:v>126282</c:v>
                </c:pt>
                <c:pt idx="81">
                  <c:v>126287</c:v>
                </c:pt>
                <c:pt idx="82">
                  <c:v>126299</c:v>
                </c:pt>
                <c:pt idx="83">
                  <c:v>126323</c:v>
                </c:pt>
                <c:pt idx="84">
                  <c:v>126345</c:v>
                </c:pt>
                <c:pt idx="85">
                  <c:v>126349</c:v>
                </c:pt>
                <c:pt idx="86">
                  <c:v>126361</c:v>
                </c:pt>
                <c:pt idx="87">
                  <c:v>126378</c:v>
                </c:pt>
                <c:pt idx="88">
                  <c:v>126492</c:v>
                </c:pt>
                <c:pt idx="89">
                  <c:v>126900</c:v>
                </c:pt>
                <c:pt idx="90">
                  <c:v>127281</c:v>
                </c:pt>
                <c:pt idx="91">
                  <c:v>127317</c:v>
                </c:pt>
                <c:pt idx="92">
                  <c:v>127326</c:v>
                </c:pt>
                <c:pt idx="93">
                  <c:v>128454</c:v>
                </c:pt>
                <c:pt idx="94">
                  <c:v>130128</c:v>
                </c:pt>
                <c:pt idx="95">
                  <c:v>131952</c:v>
                </c:pt>
                <c:pt idx="96">
                  <c:v>133556</c:v>
                </c:pt>
                <c:pt idx="97">
                  <c:v>135092</c:v>
                </c:pt>
                <c:pt idx="98">
                  <c:v>136449</c:v>
                </c:pt>
                <c:pt idx="99">
                  <c:v>137715</c:v>
                </c:pt>
                <c:pt idx="100">
                  <c:v>138931</c:v>
                </c:pt>
                <c:pt idx="101">
                  <c:v>140162</c:v>
                </c:pt>
                <c:pt idx="102">
                  <c:v>141260</c:v>
                </c:pt>
                <c:pt idx="103">
                  <c:v>142303</c:v>
                </c:pt>
                <c:pt idx="104">
                  <c:v>142642</c:v>
                </c:pt>
                <c:pt idx="105">
                  <c:v>142654</c:v>
                </c:pt>
                <c:pt idx="106">
                  <c:v>142665</c:v>
                </c:pt>
                <c:pt idx="107">
                  <c:v>142676</c:v>
                </c:pt>
                <c:pt idx="108">
                  <c:v>142698</c:v>
                </c:pt>
                <c:pt idx="109">
                  <c:v>142716</c:v>
                </c:pt>
                <c:pt idx="110">
                  <c:v>142730</c:v>
                </c:pt>
                <c:pt idx="111">
                  <c:v>142733</c:v>
                </c:pt>
                <c:pt idx="112">
                  <c:v>142740</c:v>
                </c:pt>
                <c:pt idx="113">
                  <c:v>142762</c:v>
                </c:pt>
                <c:pt idx="114">
                  <c:v>142774</c:v>
                </c:pt>
                <c:pt idx="115">
                  <c:v>142791</c:v>
                </c:pt>
                <c:pt idx="116">
                  <c:v>142824</c:v>
                </c:pt>
                <c:pt idx="117">
                  <c:v>142992</c:v>
                </c:pt>
                <c:pt idx="118">
                  <c:v>143011</c:v>
                </c:pt>
                <c:pt idx="119">
                  <c:v>143233</c:v>
                </c:pt>
                <c:pt idx="120">
                  <c:v>143924</c:v>
                </c:pt>
                <c:pt idx="121">
                  <c:v>144661</c:v>
                </c:pt>
                <c:pt idx="122">
                  <c:v>145262</c:v>
                </c:pt>
                <c:pt idx="123">
                  <c:v>145989</c:v>
                </c:pt>
                <c:pt idx="124">
                  <c:v>146654</c:v>
                </c:pt>
                <c:pt idx="125">
                  <c:v>147248</c:v>
                </c:pt>
                <c:pt idx="126">
                  <c:v>147860</c:v>
                </c:pt>
                <c:pt idx="127">
                  <c:v>148530</c:v>
                </c:pt>
                <c:pt idx="128">
                  <c:v>149158</c:v>
                </c:pt>
                <c:pt idx="129">
                  <c:v>149726</c:v>
                </c:pt>
                <c:pt idx="130">
                  <c:v>150288</c:v>
                </c:pt>
                <c:pt idx="131">
                  <c:v>150872</c:v>
                </c:pt>
                <c:pt idx="132">
                  <c:v>151405</c:v>
                </c:pt>
                <c:pt idx="133">
                  <c:v>151454</c:v>
                </c:pt>
                <c:pt idx="134">
                  <c:v>151456</c:v>
                </c:pt>
                <c:pt idx="135">
                  <c:v>151471</c:v>
                </c:pt>
                <c:pt idx="136">
                  <c:v>151490</c:v>
                </c:pt>
                <c:pt idx="137">
                  <c:v>151497</c:v>
                </c:pt>
                <c:pt idx="138">
                  <c:v>151508</c:v>
                </c:pt>
                <c:pt idx="139">
                  <c:v>151519</c:v>
                </c:pt>
                <c:pt idx="140">
                  <c:v>151516</c:v>
                </c:pt>
                <c:pt idx="141">
                  <c:v>151538</c:v>
                </c:pt>
                <c:pt idx="142">
                  <c:v>151556</c:v>
                </c:pt>
                <c:pt idx="143">
                  <c:v>151570</c:v>
                </c:pt>
                <c:pt idx="144">
                  <c:v>151569</c:v>
                </c:pt>
                <c:pt idx="145">
                  <c:v>151578</c:v>
                </c:pt>
                <c:pt idx="146">
                  <c:v>151594</c:v>
                </c:pt>
                <c:pt idx="147">
                  <c:v>151608</c:v>
                </c:pt>
                <c:pt idx="148">
                  <c:v>151624</c:v>
                </c:pt>
                <c:pt idx="149">
                  <c:v>151645</c:v>
                </c:pt>
                <c:pt idx="150">
                  <c:v>151661</c:v>
                </c:pt>
                <c:pt idx="151">
                  <c:v>151675</c:v>
                </c:pt>
                <c:pt idx="152">
                  <c:v>151688</c:v>
                </c:pt>
                <c:pt idx="153">
                  <c:v>151872</c:v>
                </c:pt>
                <c:pt idx="154">
                  <c:v>152360</c:v>
                </c:pt>
                <c:pt idx="155">
                  <c:v>152968</c:v>
                </c:pt>
                <c:pt idx="156">
                  <c:v>153504</c:v>
                </c:pt>
                <c:pt idx="157">
                  <c:v>153969</c:v>
                </c:pt>
                <c:pt idx="158">
                  <c:v>154384</c:v>
                </c:pt>
                <c:pt idx="159">
                  <c:v>154809</c:v>
                </c:pt>
                <c:pt idx="160">
                  <c:v>155208</c:v>
                </c:pt>
                <c:pt idx="161">
                  <c:v>155575</c:v>
                </c:pt>
                <c:pt idx="162">
                  <c:v>155975</c:v>
                </c:pt>
                <c:pt idx="163">
                  <c:v>156386</c:v>
                </c:pt>
                <c:pt idx="164">
                  <c:v>156843</c:v>
                </c:pt>
                <c:pt idx="165">
                  <c:v>157143</c:v>
                </c:pt>
                <c:pt idx="166">
                  <c:v>157160</c:v>
                </c:pt>
                <c:pt idx="167">
                  <c:v>157173</c:v>
                </c:pt>
                <c:pt idx="168">
                  <c:v>157188</c:v>
                </c:pt>
                <c:pt idx="169">
                  <c:v>157210</c:v>
                </c:pt>
                <c:pt idx="170">
                  <c:v>157222</c:v>
                </c:pt>
                <c:pt idx="171">
                  <c:v>157249</c:v>
                </c:pt>
                <c:pt idx="172">
                  <c:v>157265</c:v>
                </c:pt>
                <c:pt idx="173">
                  <c:v>157299</c:v>
                </c:pt>
                <c:pt idx="174">
                  <c:v>157302</c:v>
                </c:pt>
                <c:pt idx="175">
                  <c:v>157329</c:v>
                </c:pt>
                <c:pt idx="176">
                  <c:v>157371</c:v>
                </c:pt>
                <c:pt idx="177">
                  <c:v>157371</c:v>
                </c:pt>
                <c:pt idx="178">
                  <c:v>157387</c:v>
                </c:pt>
                <c:pt idx="179">
                  <c:v>157416</c:v>
                </c:pt>
                <c:pt idx="180">
                  <c:v>157435</c:v>
                </c:pt>
                <c:pt idx="181">
                  <c:v>157440</c:v>
                </c:pt>
                <c:pt idx="182">
                  <c:v>157489</c:v>
                </c:pt>
                <c:pt idx="183">
                  <c:v>157523</c:v>
                </c:pt>
                <c:pt idx="184">
                  <c:v>157534</c:v>
                </c:pt>
                <c:pt idx="185">
                  <c:v>157554</c:v>
                </c:pt>
                <c:pt idx="186">
                  <c:v>157561</c:v>
                </c:pt>
                <c:pt idx="187">
                  <c:v>157569</c:v>
                </c:pt>
                <c:pt idx="188">
                  <c:v>157580</c:v>
                </c:pt>
                <c:pt idx="189">
                  <c:v>157588</c:v>
                </c:pt>
                <c:pt idx="190">
                  <c:v>157603</c:v>
                </c:pt>
                <c:pt idx="191">
                  <c:v>157606</c:v>
                </c:pt>
                <c:pt idx="192">
                  <c:v>157610</c:v>
                </c:pt>
                <c:pt idx="193">
                  <c:v>157619</c:v>
                </c:pt>
                <c:pt idx="194">
                  <c:v>157637</c:v>
                </c:pt>
                <c:pt idx="195">
                  <c:v>157632</c:v>
                </c:pt>
                <c:pt idx="196">
                  <c:v>157627</c:v>
                </c:pt>
                <c:pt idx="197">
                  <c:v>157631</c:v>
                </c:pt>
                <c:pt idx="198">
                  <c:v>157657</c:v>
                </c:pt>
                <c:pt idx="199">
                  <c:v>157714</c:v>
                </c:pt>
                <c:pt idx="200">
                  <c:v>157760</c:v>
                </c:pt>
                <c:pt idx="201">
                  <c:v>157810</c:v>
                </c:pt>
                <c:pt idx="202">
                  <c:v>157885</c:v>
                </c:pt>
                <c:pt idx="203">
                  <c:v>158004</c:v>
                </c:pt>
                <c:pt idx="204">
                  <c:v>158080</c:v>
                </c:pt>
                <c:pt idx="205">
                  <c:v>158095</c:v>
                </c:pt>
                <c:pt idx="206">
                  <c:v>158106</c:v>
                </c:pt>
                <c:pt idx="207">
                  <c:v>158114</c:v>
                </c:pt>
                <c:pt idx="208">
                  <c:v>158118</c:v>
                </c:pt>
                <c:pt idx="209">
                  <c:v>158132</c:v>
                </c:pt>
                <c:pt idx="210">
                  <c:v>158142</c:v>
                </c:pt>
                <c:pt idx="211">
                  <c:v>158250</c:v>
                </c:pt>
                <c:pt idx="212">
                  <c:v>158360</c:v>
                </c:pt>
                <c:pt idx="213">
                  <c:v>158417</c:v>
                </c:pt>
                <c:pt idx="214">
                  <c:v>158502</c:v>
                </c:pt>
                <c:pt idx="215">
                  <c:v>158675</c:v>
                </c:pt>
                <c:pt idx="216">
                  <c:v>158806</c:v>
                </c:pt>
                <c:pt idx="217">
                  <c:v>158965</c:v>
                </c:pt>
                <c:pt idx="218">
                  <c:v>159114</c:v>
                </c:pt>
                <c:pt idx="219">
                  <c:v>159301</c:v>
                </c:pt>
                <c:pt idx="220">
                  <c:v>159442</c:v>
                </c:pt>
                <c:pt idx="221">
                  <c:v>159540</c:v>
                </c:pt>
                <c:pt idx="222">
                  <c:v>159640</c:v>
                </c:pt>
                <c:pt idx="223">
                  <c:v>159694</c:v>
                </c:pt>
                <c:pt idx="224">
                  <c:v>159873</c:v>
                </c:pt>
                <c:pt idx="225">
                  <c:v>159894</c:v>
                </c:pt>
                <c:pt idx="226">
                  <c:v>159905</c:v>
                </c:pt>
                <c:pt idx="227">
                  <c:v>159921</c:v>
                </c:pt>
                <c:pt idx="228">
                  <c:v>160243</c:v>
                </c:pt>
                <c:pt idx="229">
                  <c:v>161179</c:v>
                </c:pt>
                <c:pt idx="230">
                  <c:v>161410</c:v>
                </c:pt>
                <c:pt idx="231">
                  <c:v>161516</c:v>
                </c:pt>
                <c:pt idx="232">
                  <c:v>162040</c:v>
                </c:pt>
                <c:pt idx="233">
                  <c:v>162297</c:v>
                </c:pt>
                <c:pt idx="234">
                  <c:v>162528</c:v>
                </c:pt>
                <c:pt idx="235">
                  <c:v>162542</c:v>
                </c:pt>
                <c:pt idx="236">
                  <c:v>162562</c:v>
                </c:pt>
                <c:pt idx="237">
                  <c:v>162571</c:v>
                </c:pt>
                <c:pt idx="238">
                  <c:v>162584</c:v>
                </c:pt>
                <c:pt idx="239">
                  <c:v>162633</c:v>
                </c:pt>
                <c:pt idx="240">
                  <c:v>162817</c:v>
                </c:pt>
                <c:pt idx="241">
                  <c:v>163012</c:v>
                </c:pt>
                <c:pt idx="242">
                  <c:v>163193</c:v>
                </c:pt>
                <c:pt idx="243">
                  <c:v>163398</c:v>
                </c:pt>
                <c:pt idx="244">
                  <c:v>163596</c:v>
                </c:pt>
                <c:pt idx="245">
                  <c:v>163794</c:v>
                </c:pt>
                <c:pt idx="246">
                  <c:v>163982</c:v>
                </c:pt>
                <c:pt idx="247">
                  <c:v>164211</c:v>
                </c:pt>
                <c:pt idx="248">
                  <c:v>164427</c:v>
                </c:pt>
                <c:pt idx="249">
                  <c:v>164633</c:v>
                </c:pt>
                <c:pt idx="250">
                  <c:v>164826</c:v>
                </c:pt>
                <c:pt idx="251">
                  <c:v>165047</c:v>
                </c:pt>
                <c:pt idx="252">
                  <c:v>165168</c:v>
                </c:pt>
                <c:pt idx="253">
                  <c:v>165251</c:v>
                </c:pt>
                <c:pt idx="254">
                  <c:v>165333</c:v>
                </c:pt>
                <c:pt idx="255">
                  <c:v>165440</c:v>
                </c:pt>
                <c:pt idx="256">
                  <c:v>165586</c:v>
                </c:pt>
                <c:pt idx="257">
                  <c:v>165731</c:v>
                </c:pt>
                <c:pt idx="258">
                  <c:v>165824</c:v>
                </c:pt>
                <c:pt idx="259">
                  <c:v>165890</c:v>
                </c:pt>
                <c:pt idx="260">
                  <c:v>165978</c:v>
                </c:pt>
                <c:pt idx="261">
                  <c:v>166048</c:v>
                </c:pt>
                <c:pt idx="262">
                  <c:v>166129</c:v>
                </c:pt>
                <c:pt idx="263">
                  <c:v>166186</c:v>
                </c:pt>
                <c:pt idx="264">
                  <c:v>166261</c:v>
                </c:pt>
                <c:pt idx="265">
                  <c:v>166352</c:v>
                </c:pt>
                <c:pt idx="266">
                  <c:v>166457</c:v>
                </c:pt>
                <c:pt idx="267">
                  <c:v>166565</c:v>
                </c:pt>
                <c:pt idx="268">
                  <c:v>166651</c:v>
                </c:pt>
                <c:pt idx="269">
                  <c:v>166722</c:v>
                </c:pt>
                <c:pt idx="270">
                  <c:v>166912</c:v>
                </c:pt>
                <c:pt idx="271">
                  <c:v>167048</c:v>
                </c:pt>
                <c:pt idx="272">
                  <c:v>167383</c:v>
                </c:pt>
                <c:pt idx="273">
                  <c:v>167534</c:v>
                </c:pt>
                <c:pt idx="274">
                  <c:v>167692</c:v>
                </c:pt>
                <c:pt idx="275">
                  <c:v>167724</c:v>
                </c:pt>
                <c:pt idx="276">
                  <c:v>167878</c:v>
                </c:pt>
                <c:pt idx="277">
                  <c:v>167912</c:v>
                </c:pt>
                <c:pt idx="278">
                  <c:v>167952</c:v>
                </c:pt>
                <c:pt idx="279">
                  <c:v>167969</c:v>
                </c:pt>
                <c:pt idx="280">
                  <c:v>168062</c:v>
                </c:pt>
                <c:pt idx="281">
                  <c:v>168066</c:v>
                </c:pt>
                <c:pt idx="282">
                  <c:v>168094</c:v>
                </c:pt>
                <c:pt idx="283">
                  <c:v>168118</c:v>
                </c:pt>
                <c:pt idx="284">
                  <c:v>168209</c:v>
                </c:pt>
                <c:pt idx="285">
                  <c:v>168234</c:v>
                </c:pt>
                <c:pt idx="286">
                  <c:v>168253</c:v>
                </c:pt>
                <c:pt idx="287">
                  <c:v>168268</c:v>
                </c:pt>
                <c:pt idx="288">
                  <c:v>168273</c:v>
                </c:pt>
                <c:pt idx="289">
                  <c:v>168268</c:v>
                </c:pt>
                <c:pt idx="290">
                  <c:v>168288</c:v>
                </c:pt>
                <c:pt idx="291">
                  <c:v>168297</c:v>
                </c:pt>
                <c:pt idx="292">
                  <c:v>168311</c:v>
                </c:pt>
                <c:pt idx="293">
                  <c:v>168334</c:v>
                </c:pt>
                <c:pt idx="294">
                  <c:v>168352</c:v>
                </c:pt>
                <c:pt idx="295">
                  <c:v>168368</c:v>
                </c:pt>
                <c:pt idx="296">
                  <c:v>168375</c:v>
                </c:pt>
                <c:pt idx="297">
                  <c:v>168388</c:v>
                </c:pt>
                <c:pt idx="298">
                  <c:v>168386</c:v>
                </c:pt>
                <c:pt idx="299">
                  <c:v>168388</c:v>
                </c:pt>
                <c:pt idx="300">
                  <c:v>168387</c:v>
                </c:pt>
                <c:pt idx="301">
                  <c:v>168389</c:v>
                </c:pt>
                <c:pt idx="302">
                  <c:v>168399</c:v>
                </c:pt>
                <c:pt idx="303">
                  <c:v>168396</c:v>
                </c:pt>
                <c:pt idx="304">
                  <c:v>168409</c:v>
                </c:pt>
                <c:pt idx="305">
                  <c:v>168420</c:v>
                </c:pt>
                <c:pt idx="306">
                  <c:v>168447</c:v>
                </c:pt>
                <c:pt idx="307">
                  <c:v>168464</c:v>
                </c:pt>
                <c:pt idx="308">
                  <c:v>168463</c:v>
                </c:pt>
                <c:pt idx="309">
                  <c:v>168469</c:v>
                </c:pt>
                <c:pt idx="310">
                  <c:v>168472</c:v>
                </c:pt>
                <c:pt idx="311">
                  <c:v>168477</c:v>
                </c:pt>
                <c:pt idx="312">
                  <c:v>168488</c:v>
                </c:pt>
                <c:pt idx="313">
                  <c:v>168513</c:v>
                </c:pt>
                <c:pt idx="314">
                  <c:v>168508</c:v>
                </c:pt>
                <c:pt idx="315">
                  <c:v>168516</c:v>
                </c:pt>
                <c:pt idx="316">
                  <c:v>168516</c:v>
                </c:pt>
                <c:pt idx="317">
                  <c:v>168525</c:v>
                </c:pt>
                <c:pt idx="318">
                  <c:v>168527</c:v>
                </c:pt>
                <c:pt idx="319">
                  <c:v>168540</c:v>
                </c:pt>
                <c:pt idx="320">
                  <c:v>168551</c:v>
                </c:pt>
                <c:pt idx="321">
                  <c:v>168563</c:v>
                </c:pt>
                <c:pt idx="322">
                  <c:v>168567</c:v>
                </c:pt>
                <c:pt idx="323">
                  <c:v>168579</c:v>
                </c:pt>
                <c:pt idx="324">
                  <c:v>168571</c:v>
                </c:pt>
                <c:pt idx="325">
                  <c:v>168565</c:v>
                </c:pt>
                <c:pt idx="326">
                  <c:v>168557</c:v>
                </c:pt>
                <c:pt idx="327">
                  <c:v>168568</c:v>
                </c:pt>
                <c:pt idx="328">
                  <c:v>168589</c:v>
                </c:pt>
                <c:pt idx="329">
                  <c:v>168648</c:v>
                </c:pt>
                <c:pt idx="330">
                  <c:v>168663</c:v>
                </c:pt>
                <c:pt idx="331">
                  <c:v>168663</c:v>
                </c:pt>
                <c:pt idx="332">
                  <c:v>168694</c:v>
                </c:pt>
                <c:pt idx="333">
                  <c:v>168702</c:v>
                </c:pt>
                <c:pt idx="334">
                  <c:v>168677</c:v>
                </c:pt>
                <c:pt idx="335">
                  <c:v>168673</c:v>
                </c:pt>
                <c:pt idx="336">
                  <c:v>168668</c:v>
                </c:pt>
                <c:pt idx="337">
                  <c:v>168687</c:v>
                </c:pt>
                <c:pt idx="338">
                  <c:v>168694</c:v>
                </c:pt>
                <c:pt idx="339">
                  <c:v>168701</c:v>
                </c:pt>
                <c:pt idx="340">
                  <c:v>168705</c:v>
                </c:pt>
                <c:pt idx="341">
                  <c:v>168706</c:v>
                </c:pt>
                <c:pt idx="342">
                  <c:v>168703</c:v>
                </c:pt>
                <c:pt idx="343">
                  <c:v>168707</c:v>
                </c:pt>
                <c:pt idx="344">
                  <c:v>168711</c:v>
                </c:pt>
                <c:pt idx="345">
                  <c:v>168715</c:v>
                </c:pt>
                <c:pt idx="346">
                  <c:v>168729</c:v>
                </c:pt>
                <c:pt idx="347">
                  <c:v>168730</c:v>
                </c:pt>
                <c:pt idx="348">
                  <c:v>168728</c:v>
                </c:pt>
                <c:pt idx="349">
                  <c:v>168741</c:v>
                </c:pt>
                <c:pt idx="350">
                  <c:v>168736</c:v>
                </c:pt>
                <c:pt idx="351">
                  <c:v>168728</c:v>
                </c:pt>
                <c:pt idx="352">
                  <c:v>168727</c:v>
                </c:pt>
                <c:pt idx="353">
                  <c:v>168729</c:v>
                </c:pt>
                <c:pt idx="354">
                  <c:v>168728</c:v>
                </c:pt>
                <c:pt idx="355">
                  <c:v>168725</c:v>
                </c:pt>
                <c:pt idx="356">
                  <c:v>168730</c:v>
                </c:pt>
                <c:pt idx="357">
                  <c:v>168734</c:v>
                </c:pt>
                <c:pt idx="358">
                  <c:v>168734</c:v>
                </c:pt>
                <c:pt idx="359">
                  <c:v>168737</c:v>
                </c:pt>
                <c:pt idx="360">
                  <c:v>168744</c:v>
                </c:pt>
                <c:pt idx="361">
                  <c:v>168750</c:v>
                </c:pt>
                <c:pt idx="362">
                  <c:v>168745</c:v>
                </c:pt>
                <c:pt idx="363">
                  <c:v>168688</c:v>
                </c:pt>
                <c:pt idx="364">
                  <c:v>168688</c:v>
                </c:pt>
                <c:pt idx="365">
                  <c:v>168691</c:v>
                </c:pt>
                <c:pt idx="366">
                  <c:v>168700</c:v>
                </c:pt>
                <c:pt idx="367">
                  <c:v>168701</c:v>
                </c:pt>
                <c:pt idx="368">
                  <c:v>168703</c:v>
                </c:pt>
                <c:pt idx="369">
                  <c:v>168859</c:v>
                </c:pt>
                <c:pt idx="370">
                  <c:v>169332</c:v>
                </c:pt>
                <c:pt idx="371">
                  <c:v>169805</c:v>
                </c:pt>
                <c:pt idx="372">
                  <c:v>170288</c:v>
                </c:pt>
                <c:pt idx="373">
                  <c:v>170751</c:v>
                </c:pt>
                <c:pt idx="374">
                  <c:v>171167</c:v>
                </c:pt>
                <c:pt idx="375">
                  <c:v>171587</c:v>
                </c:pt>
                <c:pt idx="376">
                  <c:v>171965</c:v>
                </c:pt>
                <c:pt idx="377">
                  <c:v>172309</c:v>
                </c:pt>
                <c:pt idx="378">
                  <c:v>172339</c:v>
                </c:pt>
                <c:pt idx="379">
                  <c:v>172348</c:v>
                </c:pt>
                <c:pt idx="380">
                  <c:v>172365</c:v>
                </c:pt>
                <c:pt idx="381">
                  <c:v>172370</c:v>
                </c:pt>
                <c:pt idx="382">
                  <c:v>172368</c:v>
                </c:pt>
                <c:pt idx="383">
                  <c:v>172379</c:v>
                </c:pt>
                <c:pt idx="384">
                  <c:v>172377</c:v>
                </c:pt>
                <c:pt idx="385">
                  <c:v>172377</c:v>
                </c:pt>
                <c:pt idx="386">
                  <c:v>172382</c:v>
                </c:pt>
                <c:pt idx="387">
                  <c:v>172391</c:v>
                </c:pt>
                <c:pt idx="388">
                  <c:v>172397</c:v>
                </c:pt>
                <c:pt idx="389">
                  <c:v>172409</c:v>
                </c:pt>
                <c:pt idx="390">
                  <c:v>172418</c:v>
                </c:pt>
                <c:pt idx="391">
                  <c:v>172420</c:v>
                </c:pt>
                <c:pt idx="392">
                  <c:v>172426</c:v>
                </c:pt>
                <c:pt idx="393">
                  <c:v>172436</c:v>
                </c:pt>
                <c:pt idx="394">
                  <c:v>172441</c:v>
                </c:pt>
                <c:pt idx="395">
                  <c:v>172442</c:v>
                </c:pt>
                <c:pt idx="396">
                  <c:v>172455</c:v>
                </c:pt>
                <c:pt idx="397">
                  <c:v>172463</c:v>
                </c:pt>
                <c:pt idx="398">
                  <c:v>172469</c:v>
                </c:pt>
                <c:pt idx="399">
                  <c:v>172464</c:v>
                </c:pt>
                <c:pt idx="400">
                  <c:v>172469</c:v>
                </c:pt>
                <c:pt idx="401">
                  <c:v>172469</c:v>
                </c:pt>
                <c:pt idx="402">
                  <c:v>172483</c:v>
                </c:pt>
                <c:pt idx="403">
                  <c:v>172836</c:v>
                </c:pt>
                <c:pt idx="404">
                  <c:v>173824</c:v>
                </c:pt>
                <c:pt idx="405">
                  <c:v>174677</c:v>
                </c:pt>
                <c:pt idx="406">
                  <c:v>175584</c:v>
                </c:pt>
                <c:pt idx="407">
                  <c:v>175618</c:v>
                </c:pt>
                <c:pt idx="408">
                  <c:v>175627</c:v>
                </c:pt>
                <c:pt idx="409">
                  <c:v>175635</c:v>
                </c:pt>
                <c:pt idx="410">
                  <c:v>175632</c:v>
                </c:pt>
                <c:pt idx="411">
                  <c:v>175647</c:v>
                </c:pt>
                <c:pt idx="412">
                  <c:v>175642</c:v>
                </c:pt>
                <c:pt idx="413">
                  <c:v>175644</c:v>
                </c:pt>
                <c:pt idx="414">
                  <c:v>175645</c:v>
                </c:pt>
                <c:pt idx="415">
                  <c:v>175656</c:v>
                </c:pt>
                <c:pt idx="416">
                  <c:v>175652</c:v>
                </c:pt>
                <c:pt idx="417">
                  <c:v>175651</c:v>
                </c:pt>
                <c:pt idx="418">
                  <c:v>175647</c:v>
                </c:pt>
                <c:pt idx="419">
                  <c:v>175648</c:v>
                </c:pt>
                <c:pt idx="420">
                  <c:v>175651</c:v>
                </c:pt>
                <c:pt idx="421">
                  <c:v>175660</c:v>
                </c:pt>
                <c:pt idx="422">
                  <c:v>175777</c:v>
                </c:pt>
                <c:pt idx="423">
                  <c:v>176170</c:v>
                </c:pt>
                <c:pt idx="424">
                  <c:v>176544</c:v>
                </c:pt>
                <c:pt idx="425">
                  <c:v>176905</c:v>
                </c:pt>
                <c:pt idx="426">
                  <c:v>177210</c:v>
                </c:pt>
                <c:pt idx="427">
                  <c:v>177573</c:v>
                </c:pt>
                <c:pt idx="428">
                  <c:v>177900</c:v>
                </c:pt>
                <c:pt idx="429">
                  <c:v>178238</c:v>
                </c:pt>
                <c:pt idx="430">
                  <c:v>178567</c:v>
                </c:pt>
                <c:pt idx="431">
                  <c:v>178876</c:v>
                </c:pt>
                <c:pt idx="432">
                  <c:v>179133</c:v>
                </c:pt>
                <c:pt idx="433">
                  <c:v>179425</c:v>
                </c:pt>
                <c:pt idx="434">
                  <c:v>179559</c:v>
                </c:pt>
                <c:pt idx="435">
                  <c:v>179565</c:v>
                </c:pt>
                <c:pt idx="436">
                  <c:v>179568</c:v>
                </c:pt>
                <c:pt idx="437">
                  <c:v>179577</c:v>
                </c:pt>
                <c:pt idx="438">
                  <c:v>179585</c:v>
                </c:pt>
                <c:pt idx="439">
                  <c:v>179593</c:v>
                </c:pt>
                <c:pt idx="440">
                  <c:v>179612</c:v>
                </c:pt>
                <c:pt idx="441">
                  <c:v>179626</c:v>
                </c:pt>
                <c:pt idx="442">
                  <c:v>179664</c:v>
                </c:pt>
                <c:pt idx="443">
                  <c:v>179713</c:v>
                </c:pt>
                <c:pt idx="444">
                  <c:v>179767</c:v>
                </c:pt>
                <c:pt idx="445">
                  <c:v>179827</c:v>
                </c:pt>
                <c:pt idx="446">
                  <c:v>179888</c:v>
                </c:pt>
                <c:pt idx="447">
                  <c:v>179931</c:v>
                </c:pt>
                <c:pt idx="448">
                  <c:v>179955</c:v>
                </c:pt>
                <c:pt idx="449">
                  <c:v>179966</c:v>
                </c:pt>
                <c:pt idx="450">
                  <c:v>179984</c:v>
                </c:pt>
                <c:pt idx="451">
                  <c:v>180003</c:v>
                </c:pt>
                <c:pt idx="452">
                  <c:v>180015</c:v>
                </c:pt>
                <c:pt idx="453">
                  <c:v>180024</c:v>
                </c:pt>
                <c:pt idx="454">
                  <c:v>180027</c:v>
                </c:pt>
                <c:pt idx="455">
                  <c:v>180043</c:v>
                </c:pt>
                <c:pt idx="456">
                  <c:v>180069</c:v>
                </c:pt>
                <c:pt idx="457">
                  <c:v>180085</c:v>
                </c:pt>
                <c:pt idx="458">
                  <c:v>180123</c:v>
                </c:pt>
                <c:pt idx="459">
                  <c:v>180169</c:v>
                </c:pt>
                <c:pt idx="460">
                  <c:v>180188</c:v>
                </c:pt>
                <c:pt idx="461">
                  <c:v>180195</c:v>
                </c:pt>
                <c:pt idx="462">
                  <c:v>180208</c:v>
                </c:pt>
                <c:pt idx="463">
                  <c:v>180253</c:v>
                </c:pt>
                <c:pt idx="464">
                  <c:v>180599</c:v>
                </c:pt>
                <c:pt idx="465">
                  <c:v>180820</c:v>
                </c:pt>
                <c:pt idx="466">
                  <c:v>181018</c:v>
                </c:pt>
                <c:pt idx="467">
                  <c:v>181022</c:v>
                </c:pt>
                <c:pt idx="468">
                  <c:v>181051</c:v>
                </c:pt>
                <c:pt idx="469">
                  <c:v>181192</c:v>
                </c:pt>
                <c:pt idx="470">
                  <c:v>181279</c:v>
                </c:pt>
                <c:pt idx="471">
                  <c:v>181309</c:v>
                </c:pt>
                <c:pt idx="472">
                  <c:v>181463</c:v>
                </c:pt>
                <c:pt idx="473">
                  <c:v>181493</c:v>
                </c:pt>
                <c:pt idx="474">
                  <c:v>181550</c:v>
                </c:pt>
                <c:pt idx="475">
                  <c:v>181746</c:v>
                </c:pt>
                <c:pt idx="476">
                  <c:v>182029</c:v>
                </c:pt>
                <c:pt idx="477">
                  <c:v>182240</c:v>
                </c:pt>
                <c:pt idx="478">
                  <c:v>182321</c:v>
                </c:pt>
                <c:pt idx="479">
                  <c:v>182525</c:v>
                </c:pt>
                <c:pt idx="480">
                  <c:v>182834</c:v>
                </c:pt>
                <c:pt idx="481">
                  <c:v>182951</c:v>
                </c:pt>
                <c:pt idx="482">
                  <c:v>182958</c:v>
                </c:pt>
                <c:pt idx="483">
                  <c:v>182963</c:v>
                </c:pt>
                <c:pt idx="484">
                  <c:v>182973</c:v>
                </c:pt>
                <c:pt idx="485">
                  <c:v>182991</c:v>
                </c:pt>
                <c:pt idx="486">
                  <c:v>183004</c:v>
                </c:pt>
                <c:pt idx="487">
                  <c:v>183031</c:v>
                </c:pt>
                <c:pt idx="488">
                  <c:v>183032</c:v>
                </c:pt>
                <c:pt idx="489">
                  <c:v>183032</c:v>
                </c:pt>
                <c:pt idx="490">
                  <c:v>183036</c:v>
                </c:pt>
                <c:pt idx="491">
                  <c:v>183041</c:v>
                </c:pt>
                <c:pt idx="492">
                  <c:v>183047</c:v>
                </c:pt>
                <c:pt idx="493">
                  <c:v>183380</c:v>
                </c:pt>
                <c:pt idx="494">
                  <c:v>184400</c:v>
                </c:pt>
                <c:pt idx="495">
                  <c:v>185288</c:v>
                </c:pt>
                <c:pt idx="496">
                  <c:v>186219</c:v>
                </c:pt>
                <c:pt idx="497">
                  <c:v>187046</c:v>
                </c:pt>
                <c:pt idx="498">
                  <c:v>187990</c:v>
                </c:pt>
                <c:pt idx="499">
                  <c:v>188830</c:v>
                </c:pt>
                <c:pt idx="500">
                  <c:v>189098</c:v>
                </c:pt>
                <c:pt idx="501">
                  <c:v>189106</c:v>
                </c:pt>
                <c:pt idx="502">
                  <c:v>189117</c:v>
                </c:pt>
                <c:pt idx="503">
                  <c:v>189110</c:v>
                </c:pt>
                <c:pt idx="504">
                  <c:v>189114</c:v>
                </c:pt>
                <c:pt idx="505">
                  <c:v>189120</c:v>
                </c:pt>
                <c:pt idx="506">
                  <c:v>189128</c:v>
                </c:pt>
                <c:pt idx="507">
                  <c:v>189144</c:v>
                </c:pt>
                <c:pt idx="508">
                  <c:v>189138</c:v>
                </c:pt>
                <c:pt idx="509">
                  <c:v>189156</c:v>
                </c:pt>
                <c:pt idx="510">
                  <c:v>189172</c:v>
                </c:pt>
                <c:pt idx="511">
                  <c:v>189187</c:v>
                </c:pt>
                <c:pt idx="512">
                  <c:v>189195</c:v>
                </c:pt>
                <c:pt idx="513">
                  <c:v>189202</c:v>
                </c:pt>
                <c:pt idx="514">
                  <c:v>189212</c:v>
                </c:pt>
                <c:pt idx="515">
                  <c:v>189231</c:v>
                </c:pt>
                <c:pt idx="516">
                  <c:v>189234</c:v>
                </c:pt>
                <c:pt idx="517">
                  <c:v>189245</c:v>
                </c:pt>
                <c:pt idx="518">
                  <c:v>189249</c:v>
                </c:pt>
                <c:pt idx="519">
                  <c:v>189269</c:v>
                </c:pt>
                <c:pt idx="520">
                  <c:v>189271</c:v>
                </c:pt>
                <c:pt idx="521">
                  <c:v>189278</c:v>
                </c:pt>
                <c:pt idx="522">
                  <c:v>189550</c:v>
                </c:pt>
                <c:pt idx="523">
                  <c:v>190319</c:v>
                </c:pt>
                <c:pt idx="524">
                  <c:v>191632</c:v>
                </c:pt>
                <c:pt idx="525">
                  <c:v>192775</c:v>
                </c:pt>
                <c:pt idx="526">
                  <c:v>193870</c:v>
                </c:pt>
                <c:pt idx="527">
                  <c:v>194752</c:v>
                </c:pt>
                <c:pt idx="528">
                  <c:v>195552</c:v>
                </c:pt>
                <c:pt idx="529">
                  <c:v>196698</c:v>
                </c:pt>
                <c:pt idx="530">
                  <c:v>197900</c:v>
                </c:pt>
                <c:pt idx="531">
                  <c:v>198002</c:v>
                </c:pt>
                <c:pt idx="532">
                  <c:v>198073</c:v>
                </c:pt>
                <c:pt idx="533">
                  <c:v>198140</c:v>
                </c:pt>
                <c:pt idx="534">
                  <c:v>198216</c:v>
                </c:pt>
                <c:pt idx="535">
                  <c:v>198309</c:v>
                </c:pt>
                <c:pt idx="536">
                  <c:v>198383</c:v>
                </c:pt>
                <c:pt idx="537">
                  <c:v>198444</c:v>
                </c:pt>
                <c:pt idx="538">
                  <c:v>198490</c:v>
                </c:pt>
                <c:pt idx="539">
                  <c:v>198523</c:v>
                </c:pt>
                <c:pt idx="540">
                  <c:v>198555</c:v>
                </c:pt>
                <c:pt idx="541">
                  <c:v>198615</c:v>
                </c:pt>
                <c:pt idx="542">
                  <c:v>198670</c:v>
                </c:pt>
                <c:pt idx="543">
                  <c:v>198685</c:v>
                </c:pt>
                <c:pt idx="544">
                  <c:v>198728</c:v>
                </c:pt>
                <c:pt idx="545">
                  <c:v>198782</c:v>
                </c:pt>
                <c:pt idx="546">
                  <c:v>198815</c:v>
                </c:pt>
                <c:pt idx="547">
                  <c:v>198863</c:v>
                </c:pt>
                <c:pt idx="548">
                  <c:v>198927</c:v>
                </c:pt>
                <c:pt idx="549">
                  <c:v>198961</c:v>
                </c:pt>
                <c:pt idx="550">
                  <c:v>198973</c:v>
                </c:pt>
                <c:pt idx="551">
                  <c:v>198995</c:v>
                </c:pt>
                <c:pt idx="552">
                  <c:v>199007</c:v>
                </c:pt>
                <c:pt idx="553">
                  <c:v>199021</c:v>
                </c:pt>
                <c:pt idx="554">
                  <c:v>199041</c:v>
                </c:pt>
                <c:pt idx="555">
                  <c:v>199864</c:v>
                </c:pt>
                <c:pt idx="556">
                  <c:v>200575</c:v>
                </c:pt>
                <c:pt idx="557">
                  <c:v>201396</c:v>
                </c:pt>
                <c:pt idx="558">
                  <c:v>202144</c:v>
                </c:pt>
                <c:pt idx="559">
                  <c:v>202851</c:v>
                </c:pt>
                <c:pt idx="560">
                  <c:v>203581</c:v>
                </c:pt>
                <c:pt idx="561">
                  <c:v>204381</c:v>
                </c:pt>
                <c:pt idx="562">
                  <c:v>205192</c:v>
                </c:pt>
                <c:pt idx="563">
                  <c:v>205974</c:v>
                </c:pt>
                <c:pt idx="564">
                  <c:v>206660</c:v>
                </c:pt>
                <c:pt idx="565">
                  <c:v>207366</c:v>
                </c:pt>
                <c:pt idx="566">
                  <c:v>207826</c:v>
                </c:pt>
                <c:pt idx="567">
                  <c:v>207836</c:v>
                </c:pt>
                <c:pt idx="568">
                  <c:v>207842</c:v>
                </c:pt>
                <c:pt idx="569">
                  <c:v>207848</c:v>
                </c:pt>
                <c:pt idx="570">
                  <c:v>207849</c:v>
                </c:pt>
                <c:pt idx="571">
                  <c:v>207869</c:v>
                </c:pt>
                <c:pt idx="572">
                  <c:v>207882</c:v>
                </c:pt>
                <c:pt idx="573">
                  <c:v>208096</c:v>
                </c:pt>
                <c:pt idx="574">
                  <c:v>208359</c:v>
                </c:pt>
                <c:pt idx="575">
                  <c:v>208723</c:v>
                </c:pt>
                <c:pt idx="576">
                  <c:v>209155</c:v>
                </c:pt>
                <c:pt idx="577">
                  <c:v>209576</c:v>
                </c:pt>
                <c:pt idx="578">
                  <c:v>209975</c:v>
                </c:pt>
                <c:pt idx="579">
                  <c:v>210370</c:v>
                </c:pt>
                <c:pt idx="580">
                  <c:v>210740</c:v>
                </c:pt>
                <c:pt idx="581">
                  <c:v>211137</c:v>
                </c:pt>
                <c:pt idx="582">
                  <c:v>211564</c:v>
                </c:pt>
                <c:pt idx="583">
                  <c:v>211941</c:v>
                </c:pt>
                <c:pt idx="584">
                  <c:v>212318</c:v>
                </c:pt>
                <c:pt idx="585">
                  <c:v>212695</c:v>
                </c:pt>
                <c:pt idx="586">
                  <c:v>212977</c:v>
                </c:pt>
                <c:pt idx="587">
                  <c:v>213106</c:v>
                </c:pt>
                <c:pt idx="588">
                  <c:v>213111</c:v>
                </c:pt>
                <c:pt idx="589">
                  <c:v>213119</c:v>
                </c:pt>
                <c:pt idx="590">
                  <c:v>213136</c:v>
                </c:pt>
                <c:pt idx="591">
                  <c:v>213140</c:v>
                </c:pt>
                <c:pt idx="592">
                  <c:v>213146</c:v>
                </c:pt>
                <c:pt idx="593">
                  <c:v>213154</c:v>
                </c:pt>
                <c:pt idx="594">
                  <c:v>213161</c:v>
                </c:pt>
                <c:pt idx="595">
                  <c:v>213160</c:v>
                </c:pt>
                <c:pt idx="596">
                  <c:v>213171</c:v>
                </c:pt>
                <c:pt idx="597">
                  <c:v>213176</c:v>
                </c:pt>
                <c:pt idx="598">
                  <c:v>213186</c:v>
                </c:pt>
                <c:pt idx="599">
                  <c:v>213190</c:v>
                </c:pt>
                <c:pt idx="600">
                  <c:v>213184</c:v>
                </c:pt>
                <c:pt idx="601">
                  <c:v>213183</c:v>
                </c:pt>
                <c:pt idx="602">
                  <c:v>213196</c:v>
                </c:pt>
                <c:pt idx="603">
                  <c:v>213216</c:v>
                </c:pt>
                <c:pt idx="604">
                  <c:v>213240</c:v>
                </c:pt>
                <c:pt idx="605">
                  <c:v>213259</c:v>
                </c:pt>
                <c:pt idx="606">
                  <c:v>213277</c:v>
                </c:pt>
                <c:pt idx="607">
                  <c:v>213289</c:v>
                </c:pt>
                <c:pt idx="608">
                  <c:v>213300</c:v>
                </c:pt>
                <c:pt idx="609">
                  <c:v>213311</c:v>
                </c:pt>
                <c:pt idx="610">
                  <c:v>213328</c:v>
                </c:pt>
                <c:pt idx="611">
                  <c:v>213356</c:v>
                </c:pt>
                <c:pt idx="612">
                  <c:v>213374</c:v>
                </c:pt>
                <c:pt idx="613">
                  <c:v>213402</c:v>
                </c:pt>
                <c:pt idx="614">
                  <c:v>213421</c:v>
                </c:pt>
                <c:pt idx="615">
                  <c:v>213431</c:v>
                </c:pt>
                <c:pt idx="616">
                  <c:v>213446</c:v>
                </c:pt>
                <c:pt idx="617">
                  <c:v>213459</c:v>
                </c:pt>
                <c:pt idx="618">
                  <c:v>213480</c:v>
                </c:pt>
                <c:pt idx="619">
                  <c:v>213498</c:v>
                </c:pt>
              </c:numCache>
            </c:numRef>
          </c:val>
          <c:smooth val="0"/>
          <c:extLst>
            <c:ext xmlns:c16="http://schemas.microsoft.com/office/drawing/2014/chart" uri="{C3380CC4-5D6E-409C-BE32-E72D297353CC}">
              <c16:uniqueId val="{00000000-D68C-443A-B73B-4690245D8018}"/>
            </c:ext>
          </c:extLst>
        </c:ser>
        <c:dLbls>
          <c:showLegendKey val="0"/>
          <c:showVal val="0"/>
          <c:showCatName val="0"/>
          <c:showSerName val="0"/>
          <c:showPercent val="0"/>
          <c:showBubbleSize val="0"/>
        </c:dLbls>
        <c:smooth val="0"/>
        <c:axId val="253079152"/>
        <c:axId val="253080464"/>
      </c:lineChart>
      <c:dateAx>
        <c:axId val="25307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080464"/>
        <c:crosses val="autoZero"/>
        <c:auto val="1"/>
        <c:lblOffset val="100"/>
        <c:baseTimeUnit val="days"/>
      </c:dateAx>
      <c:valAx>
        <c:axId val="25308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07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189796</c:v>
                </c:pt>
              </c:numCache>
            </c:numRef>
          </c:val>
          <c:extLst>
            <c:ext xmlns:c16="http://schemas.microsoft.com/office/drawing/2014/chart" uri="{C3380CC4-5D6E-409C-BE32-E72D297353CC}">
              <c16:uniqueId val="{00000000-2880-4B63-8DFC-E6611C221E0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6256</c:v>
                </c:pt>
              </c:numCache>
            </c:numRef>
          </c:val>
          <c:extLst>
            <c:ext xmlns:c16="http://schemas.microsoft.com/office/drawing/2014/chart" uri="{C3380CC4-5D6E-409C-BE32-E72D297353CC}">
              <c16:uniqueId val="{00000001-2880-4B63-8DFC-E6611C221E05}"/>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1237</c:v>
                </c:pt>
              </c:numCache>
            </c:numRef>
          </c:val>
          <c:extLst>
            <c:ext xmlns:c16="http://schemas.microsoft.com/office/drawing/2014/chart" uri="{C3380CC4-5D6E-409C-BE32-E72D297353CC}">
              <c16:uniqueId val="{00000002-2880-4B63-8DFC-E6611C221E05}"/>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1470</c:v>
                </c:pt>
              </c:numCache>
            </c:numRef>
          </c:val>
          <c:extLst>
            <c:ext xmlns:c16="http://schemas.microsoft.com/office/drawing/2014/chart" uri="{C3380CC4-5D6E-409C-BE32-E72D297353CC}">
              <c16:uniqueId val="{00000003-2880-4B63-8DFC-E6611C221E0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269</c:v>
                </c:pt>
              </c:numCache>
            </c:numRef>
          </c:val>
          <c:extLst>
            <c:ext xmlns:c16="http://schemas.microsoft.com/office/drawing/2014/chart" uri="{C3380CC4-5D6E-409C-BE32-E72D297353CC}">
              <c16:uniqueId val="{00000004-2880-4B63-8DFC-E6611C221E0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285</c:v>
                </c:pt>
              </c:numCache>
            </c:numRef>
          </c:val>
          <c:extLst>
            <c:ext xmlns:c16="http://schemas.microsoft.com/office/drawing/2014/chart" uri="{C3380CC4-5D6E-409C-BE32-E72D297353CC}">
              <c16:uniqueId val="{00000005-2880-4B63-8DFC-E6611C221E05}"/>
            </c:ext>
          </c:extLst>
        </c:ser>
        <c:dLbls>
          <c:showLegendKey val="0"/>
          <c:showVal val="0"/>
          <c:showCatName val="0"/>
          <c:showSerName val="0"/>
          <c:showPercent val="0"/>
          <c:showBubbleSize val="0"/>
        </c:dLbls>
        <c:gapWidth val="150"/>
        <c:overlap val="100"/>
        <c:axId val="307129504"/>
        <c:axId val="307125896"/>
      </c:barChart>
      <c:catAx>
        <c:axId val="30712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25896"/>
        <c:crosses val="autoZero"/>
        <c:auto val="1"/>
        <c:lblAlgn val="ctr"/>
        <c:lblOffset val="100"/>
        <c:noMultiLvlLbl val="0"/>
      </c:catAx>
      <c:valAx>
        <c:axId val="307125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2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3985</c:v>
                </c:pt>
                <c:pt idx="1">
                  <c:v>1602</c:v>
                </c:pt>
                <c:pt idx="2">
                  <c:v>12296</c:v>
                </c:pt>
                <c:pt idx="3">
                  <c:v>9331</c:v>
                </c:pt>
                <c:pt idx="4">
                  <c:v>8075</c:v>
                </c:pt>
                <c:pt idx="5">
                  <c:v>6308</c:v>
                </c:pt>
                <c:pt idx="6">
                  <c:v>5584</c:v>
                </c:pt>
                <c:pt idx="7">
                  <c:v>19444</c:v>
                </c:pt>
                <c:pt idx="8">
                  <c:v>8359</c:v>
                </c:pt>
                <c:pt idx="9">
                  <c:v>13961</c:v>
                </c:pt>
                <c:pt idx="10">
                  <c:v>23331</c:v>
                </c:pt>
                <c:pt idx="11">
                  <c:v>12779</c:v>
                </c:pt>
                <c:pt idx="12">
                  <c:v>11105</c:v>
                </c:pt>
                <c:pt idx="13">
                  <c:v>6627</c:v>
                </c:pt>
                <c:pt idx="14">
                  <c:v>8094</c:v>
                </c:pt>
                <c:pt idx="15">
                  <c:v>4961</c:v>
                </c:pt>
                <c:pt idx="16">
                  <c:v>7063</c:v>
                </c:pt>
                <c:pt idx="17">
                  <c:v>4330</c:v>
                </c:pt>
                <c:pt idx="18">
                  <c:v>7226</c:v>
                </c:pt>
                <c:pt idx="19">
                  <c:v>3831</c:v>
                </c:pt>
                <c:pt idx="20">
                  <c:v>3551</c:v>
                </c:pt>
                <c:pt idx="21">
                  <c:v>934</c:v>
                </c:pt>
                <c:pt idx="22">
                  <c:v>3148</c:v>
                </c:pt>
                <c:pt idx="23">
                  <c:v>926</c:v>
                </c:pt>
                <c:pt idx="24">
                  <c:v>1843</c:v>
                </c:pt>
                <c:pt idx="25">
                  <c:v>3161</c:v>
                </c:pt>
                <c:pt idx="26">
                  <c:v>4316</c:v>
                </c:pt>
                <c:pt idx="27">
                  <c:v>6317</c:v>
                </c:pt>
                <c:pt idx="28">
                  <c:v>10229</c:v>
                </c:pt>
                <c:pt idx="29">
                  <c:v>18220</c:v>
                </c:pt>
                <c:pt idx="30">
                  <c:v>9888</c:v>
                </c:pt>
                <c:pt idx="31">
                  <c:v>10298</c:v>
                </c:pt>
                <c:pt idx="32">
                  <c:v>7300</c:v>
                </c:pt>
                <c:pt idx="33">
                  <c:v>10123</c:v>
                </c:pt>
                <c:pt idx="34">
                  <c:v>9687</c:v>
                </c:pt>
                <c:pt idx="35">
                  <c:v>6415</c:v>
                </c:pt>
                <c:pt idx="36">
                  <c:v>6275</c:v>
                </c:pt>
                <c:pt idx="37">
                  <c:v>3328</c:v>
                </c:pt>
                <c:pt idx="38">
                  <c:v>5648</c:v>
                </c:pt>
                <c:pt idx="39">
                  <c:v>3305</c:v>
                </c:pt>
                <c:pt idx="40">
                  <c:v>2900</c:v>
                </c:pt>
                <c:pt idx="41">
                  <c:v>2940</c:v>
                </c:pt>
                <c:pt idx="42">
                  <c:v>2116</c:v>
                </c:pt>
                <c:pt idx="43">
                  <c:v>17818</c:v>
                </c:pt>
                <c:pt idx="44">
                  <c:v>17598</c:v>
                </c:pt>
                <c:pt idx="45">
                  <c:v>6444</c:v>
                </c:pt>
                <c:pt idx="46">
                  <c:v>2514</c:v>
                </c:pt>
                <c:pt idx="47">
                  <c:v>10710</c:v>
                </c:pt>
                <c:pt idx="48">
                  <c:v>6481</c:v>
                </c:pt>
                <c:pt idx="49">
                  <c:v>7114</c:v>
                </c:pt>
                <c:pt idx="50">
                  <c:v>3784</c:v>
                </c:pt>
                <c:pt idx="51">
                  <c:v>4488</c:v>
                </c:pt>
                <c:pt idx="52">
                  <c:v>5532</c:v>
                </c:pt>
                <c:pt idx="53">
                  <c:v>5929</c:v>
                </c:pt>
                <c:pt idx="54">
                  <c:v>10553</c:v>
                </c:pt>
                <c:pt idx="55">
                  <c:v>52280</c:v>
                </c:pt>
                <c:pt idx="56">
                  <c:v>235589</c:v>
                </c:pt>
                <c:pt idx="57">
                  <c:v>153813</c:v>
                </c:pt>
                <c:pt idx="58">
                  <c:v>6241</c:v>
                </c:pt>
                <c:pt idx="59">
                  <c:v>7676</c:v>
                </c:pt>
                <c:pt idx="60">
                  <c:v>8056</c:v>
                </c:pt>
                <c:pt idx="61">
                  <c:v>3437</c:v>
                </c:pt>
                <c:pt idx="62">
                  <c:v>5562</c:v>
                </c:pt>
                <c:pt idx="63">
                  <c:v>4459</c:v>
                </c:pt>
                <c:pt idx="64">
                  <c:v>4769</c:v>
                </c:pt>
                <c:pt idx="65">
                  <c:v>3793</c:v>
                </c:pt>
                <c:pt idx="66">
                  <c:v>3309</c:v>
                </c:pt>
                <c:pt idx="67">
                  <c:v>3155</c:v>
                </c:pt>
                <c:pt idx="68">
                  <c:v>2144</c:v>
                </c:pt>
                <c:pt idx="69">
                  <c:v>8988</c:v>
                </c:pt>
                <c:pt idx="70">
                  <c:v>11261</c:v>
                </c:pt>
                <c:pt idx="71">
                  <c:v>5609</c:v>
                </c:pt>
                <c:pt idx="72">
                  <c:v>3868</c:v>
                </c:pt>
                <c:pt idx="73">
                  <c:v>4855</c:v>
                </c:pt>
                <c:pt idx="74">
                  <c:v>3964</c:v>
                </c:pt>
                <c:pt idx="75">
                  <c:v>3385</c:v>
                </c:pt>
                <c:pt idx="76">
                  <c:v>3716</c:v>
                </c:pt>
                <c:pt idx="77">
                  <c:v>7711</c:v>
                </c:pt>
                <c:pt idx="78">
                  <c:v>3784</c:v>
                </c:pt>
                <c:pt idx="79">
                  <c:v>4018</c:v>
                </c:pt>
                <c:pt idx="80">
                  <c:v>4300</c:v>
                </c:pt>
                <c:pt idx="81">
                  <c:v>7738</c:v>
                </c:pt>
                <c:pt idx="82">
                  <c:v>9920</c:v>
                </c:pt>
                <c:pt idx="83">
                  <c:v>27850</c:v>
                </c:pt>
                <c:pt idx="84">
                  <c:v>34662</c:v>
                </c:pt>
                <c:pt idx="85">
                  <c:v>25029</c:v>
                </c:pt>
                <c:pt idx="86">
                  <c:v>19447</c:v>
                </c:pt>
                <c:pt idx="87">
                  <c:v>20240</c:v>
                </c:pt>
                <c:pt idx="88">
                  <c:v>44765</c:v>
                </c:pt>
                <c:pt idx="89">
                  <c:v>101780</c:v>
                </c:pt>
                <c:pt idx="90">
                  <c:v>126333</c:v>
                </c:pt>
                <c:pt idx="91">
                  <c:v>21296</c:v>
                </c:pt>
                <c:pt idx="92">
                  <c:v>11154</c:v>
                </c:pt>
                <c:pt idx="93">
                  <c:v>30621</c:v>
                </c:pt>
                <c:pt idx="94">
                  <c:v>40976</c:v>
                </c:pt>
                <c:pt idx="95">
                  <c:v>44763</c:v>
                </c:pt>
                <c:pt idx="96">
                  <c:v>46362</c:v>
                </c:pt>
                <c:pt idx="97">
                  <c:v>60399</c:v>
                </c:pt>
                <c:pt idx="98">
                  <c:v>148305</c:v>
                </c:pt>
                <c:pt idx="99">
                  <c:v>48537</c:v>
                </c:pt>
                <c:pt idx="100">
                  <c:v>46354</c:v>
                </c:pt>
                <c:pt idx="101">
                  <c:v>61630</c:v>
                </c:pt>
                <c:pt idx="102">
                  <c:v>38664</c:v>
                </c:pt>
                <c:pt idx="103">
                  <c:v>36592</c:v>
                </c:pt>
                <c:pt idx="104">
                  <c:v>13606</c:v>
                </c:pt>
                <c:pt idx="105">
                  <c:v>4545</c:v>
                </c:pt>
                <c:pt idx="106">
                  <c:v>3651</c:v>
                </c:pt>
                <c:pt idx="107">
                  <c:v>3395</c:v>
                </c:pt>
                <c:pt idx="108">
                  <c:v>3869</c:v>
                </c:pt>
                <c:pt idx="109">
                  <c:v>3374</c:v>
                </c:pt>
                <c:pt idx="110">
                  <c:v>2573</c:v>
                </c:pt>
                <c:pt idx="111">
                  <c:v>3775</c:v>
                </c:pt>
                <c:pt idx="112">
                  <c:v>9479</c:v>
                </c:pt>
                <c:pt idx="113">
                  <c:v>9881</c:v>
                </c:pt>
                <c:pt idx="114">
                  <c:v>4355</c:v>
                </c:pt>
                <c:pt idx="115">
                  <c:v>4554</c:v>
                </c:pt>
                <c:pt idx="116">
                  <c:v>10762</c:v>
                </c:pt>
                <c:pt idx="117">
                  <c:v>34916</c:v>
                </c:pt>
                <c:pt idx="118">
                  <c:v>7849</c:v>
                </c:pt>
                <c:pt idx="119">
                  <c:v>13916</c:v>
                </c:pt>
                <c:pt idx="120">
                  <c:v>22983</c:v>
                </c:pt>
                <c:pt idx="121">
                  <c:v>18731</c:v>
                </c:pt>
                <c:pt idx="122">
                  <c:v>15888</c:v>
                </c:pt>
                <c:pt idx="123">
                  <c:v>16908</c:v>
                </c:pt>
                <c:pt idx="124">
                  <c:v>17588</c:v>
                </c:pt>
                <c:pt idx="125">
                  <c:v>28937</c:v>
                </c:pt>
                <c:pt idx="126">
                  <c:v>35593</c:v>
                </c:pt>
                <c:pt idx="127">
                  <c:v>24548</c:v>
                </c:pt>
                <c:pt idx="128">
                  <c:v>23629</c:v>
                </c:pt>
                <c:pt idx="129">
                  <c:v>20487</c:v>
                </c:pt>
                <c:pt idx="130">
                  <c:v>17680</c:v>
                </c:pt>
                <c:pt idx="131">
                  <c:v>17753</c:v>
                </c:pt>
                <c:pt idx="132">
                  <c:v>50216</c:v>
                </c:pt>
                <c:pt idx="133">
                  <c:v>62470</c:v>
                </c:pt>
                <c:pt idx="134">
                  <c:v>5498</c:v>
                </c:pt>
                <c:pt idx="135">
                  <c:v>5521</c:v>
                </c:pt>
                <c:pt idx="136">
                  <c:v>4282</c:v>
                </c:pt>
                <c:pt idx="137">
                  <c:v>4150</c:v>
                </c:pt>
                <c:pt idx="138">
                  <c:v>4395</c:v>
                </c:pt>
                <c:pt idx="139">
                  <c:v>11130</c:v>
                </c:pt>
                <c:pt idx="140">
                  <c:v>14432</c:v>
                </c:pt>
                <c:pt idx="141">
                  <c:v>5761</c:v>
                </c:pt>
                <c:pt idx="142">
                  <c:v>4415</c:v>
                </c:pt>
                <c:pt idx="143">
                  <c:v>6108</c:v>
                </c:pt>
                <c:pt idx="144">
                  <c:v>2889</c:v>
                </c:pt>
                <c:pt idx="145">
                  <c:v>2909</c:v>
                </c:pt>
                <c:pt idx="146">
                  <c:v>3596</c:v>
                </c:pt>
                <c:pt idx="147">
                  <c:v>2203</c:v>
                </c:pt>
                <c:pt idx="148">
                  <c:v>7142</c:v>
                </c:pt>
                <c:pt idx="149">
                  <c:v>7355</c:v>
                </c:pt>
                <c:pt idx="150">
                  <c:v>9829</c:v>
                </c:pt>
                <c:pt idx="151">
                  <c:v>5435</c:v>
                </c:pt>
                <c:pt idx="152">
                  <c:v>5313</c:v>
                </c:pt>
                <c:pt idx="153">
                  <c:v>10142</c:v>
                </c:pt>
                <c:pt idx="154">
                  <c:v>35788</c:v>
                </c:pt>
                <c:pt idx="155">
                  <c:v>84899</c:v>
                </c:pt>
                <c:pt idx="156">
                  <c:v>26531</c:v>
                </c:pt>
                <c:pt idx="157">
                  <c:v>19649</c:v>
                </c:pt>
                <c:pt idx="158">
                  <c:v>16599</c:v>
                </c:pt>
                <c:pt idx="159">
                  <c:v>19004</c:v>
                </c:pt>
                <c:pt idx="160">
                  <c:v>18362</c:v>
                </c:pt>
                <c:pt idx="161">
                  <c:v>15117</c:v>
                </c:pt>
                <c:pt idx="162">
                  <c:v>14323</c:v>
                </c:pt>
                <c:pt idx="163">
                  <c:v>13424</c:v>
                </c:pt>
                <c:pt idx="164">
                  <c:v>13095</c:v>
                </c:pt>
                <c:pt idx="165">
                  <c:v>10043</c:v>
                </c:pt>
                <c:pt idx="166">
                  <c:v>6386</c:v>
                </c:pt>
                <c:pt idx="167">
                  <c:v>3609</c:v>
                </c:pt>
                <c:pt idx="168">
                  <c:v>4496</c:v>
                </c:pt>
                <c:pt idx="169">
                  <c:v>5200</c:v>
                </c:pt>
                <c:pt idx="170">
                  <c:v>4368</c:v>
                </c:pt>
                <c:pt idx="171">
                  <c:v>4744</c:v>
                </c:pt>
                <c:pt idx="172">
                  <c:v>4546</c:v>
                </c:pt>
                <c:pt idx="173">
                  <c:v>17074</c:v>
                </c:pt>
                <c:pt idx="174">
                  <c:v>6526</c:v>
                </c:pt>
                <c:pt idx="175">
                  <c:v>18523</c:v>
                </c:pt>
                <c:pt idx="176">
                  <c:v>28281</c:v>
                </c:pt>
                <c:pt idx="177">
                  <c:v>7460</c:v>
                </c:pt>
                <c:pt idx="178">
                  <c:v>10102</c:v>
                </c:pt>
                <c:pt idx="179">
                  <c:v>10948</c:v>
                </c:pt>
                <c:pt idx="180">
                  <c:v>8368</c:v>
                </c:pt>
                <c:pt idx="181">
                  <c:v>9903</c:v>
                </c:pt>
                <c:pt idx="182">
                  <c:v>46046</c:v>
                </c:pt>
                <c:pt idx="183">
                  <c:v>33286</c:v>
                </c:pt>
                <c:pt idx="184">
                  <c:v>7830</c:v>
                </c:pt>
                <c:pt idx="185">
                  <c:v>6815</c:v>
                </c:pt>
                <c:pt idx="186">
                  <c:v>5215</c:v>
                </c:pt>
                <c:pt idx="187">
                  <c:v>5365</c:v>
                </c:pt>
                <c:pt idx="188">
                  <c:v>15723</c:v>
                </c:pt>
                <c:pt idx="189">
                  <c:v>16801</c:v>
                </c:pt>
                <c:pt idx="190">
                  <c:v>8780</c:v>
                </c:pt>
                <c:pt idx="191">
                  <c:v>7910</c:v>
                </c:pt>
                <c:pt idx="192">
                  <c:v>5053</c:v>
                </c:pt>
                <c:pt idx="193">
                  <c:v>5345</c:v>
                </c:pt>
                <c:pt idx="194">
                  <c:v>4245</c:v>
                </c:pt>
                <c:pt idx="195">
                  <c:v>16388</c:v>
                </c:pt>
                <c:pt idx="196">
                  <c:v>44098</c:v>
                </c:pt>
                <c:pt idx="197">
                  <c:v>5264</c:v>
                </c:pt>
                <c:pt idx="198">
                  <c:v>21446</c:v>
                </c:pt>
                <c:pt idx="199">
                  <c:v>37171</c:v>
                </c:pt>
                <c:pt idx="200">
                  <c:v>14238</c:v>
                </c:pt>
                <c:pt idx="201">
                  <c:v>10756</c:v>
                </c:pt>
                <c:pt idx="202">
                  <c:v>14319</c:v>
                </c:pt>
                <c:pt idx="203">
                  <c:v>20292</c:v>
                </c:pt>
                <c:pt idx="204">
                  <c:v>19754</c:v>
                </c:pt>
                <c:pt idx="205">
                  <c:v>13498</c:v>
                </c:pt>
                <c:pt idx="206">
                  <c:v>7719</c:v>
                </c:pt>
                <c:pt idx="207">
                  <c:v>4863</c:v>
                </c:pt>
                <c:pt idx="208">
                  <c:v>4239</c:v>
                </c:pt>
                <c:pt idx="209">
                  <c:v>3783</c:v>
                </c:pt>
                <c:pt idx="210">
                  <c:v>18661</c:v>
                </c:pt>
                <c:pt idx="211">
                  <c:v>110609</c:v>
                </c:pt>
                <c:pt idx="212">
                  <c:v>137663</c:v>
                </c:pt>
                <c:pt idx="213">
                  <c:v>109115</c:v>
                </c:pt>
                <c:pt idx="214">
                  <c:v>102402</c:v>
                </c:pt>
                <c:pt idx="215">
                  <c:v>102498</c:v>
                </c:pt>
                <c:pt idx="216">
                  <c:v>71985</c:v>
                </c:pt>
                <c:pt idx="217">
                  <c:v>21546</c:v>
                </c:pt>
                <c:pt idx="218">
                  <c:v>19306</c:v>
                </c:pt>
                <c:pt idx="219">
                  <c:v>23184</c:v>
                </c:pt>
                <c:pt idx="220">
                  <c:v>28724</c:v>
                </c:pt>
                <c:pt idx="221">
                  <c:v>14713</c:v>
                </c:pt>
                <c:pt idx="222">
                  <c:v>11346</c:v>
                </c:pt>
                <c:pt idx="223">
                  <c:v>8840</c:v>
                </c:pt>
                <c:pt idx="224">
                  <c:v>26874</c:v>
                </c:pt>
                <c:pt idx="225">
                  <c:v>9603</c:v>
                </c:pt>
                <c:pt idx="226">
                  <c:v>6276</c:v>
                </c:pt>
                <c:pt idx="227">
                  <c:v>4793</c:v>
                </c:pt>
                <c:pt idx="228">
                  <c:v>24772</c:v>
                </c:pt>
                <c:pt idx="229">
                  <c:v>107234</c:v>
                </c:pt>
                <c:pt idx="230">
                  <c:v>29484</c:v>
                </c:pt>
                <c:pt idx="231">
                  <c:v>37044</c:v>
                </c:pt>
                <c:pt idx="232">
                  <c:v>217927</c:v>
                </c:pt>
                <c:pt idx="233">
                  <c:v>133494</c:v>
                </c:pt>
                <c:pt idx="234">
                  <c:v>30308</c:v>
                </c:pt>
                <c:pt idx="235">
                  <c:v>3978</c:v>
                </c:pt>
                <c:pt idx="236">
                  <c:v>1708</c:v>
                </c:pt>
                <c:pt idx="237">
                  <c:v>6400</c:v>
                </c:pt>
                <c:pt idx="238">
                  <c:v>9904</c:v>
                </c:pt>
                <c:pt idx="239">
                  <c:v>542621</c:v>
                </c:pt>
                <c:pt idx="240">
                  <c:v>956431</c:v>
                </c:pt>
                <c:pt idx="241">
                  <c:v>908287</c:v>
                </c:pt>
                <c:pt idx="242">
                  <c:v>804514</c:v>
                </c:pt>
                <c:pt idx="243">
                  <c:v>623692</c:v>
                </c:pt>
                <c:pt idx="244">
                  <c:v>521708</c:v>
                </c:pt>
                <c:pt idx="245">
                  <c:v>381898</c:v>
                </c:pt>
                <c:pt idx="246">
                  <c:v>787338</c:v>
                </c:pt>
                <c:pt idx="247">
                  <c:v>1360868</c:v>
                </c:pt>
                <c:pt idx="248">
                  <c:v>1311290</c:v>
                </c:pt>
                <c:pt idx="249">
                  <c:v>1191741</c:v>
                </c:pt>
                <c:pt idx="250">
                  <c:v>1070894</c:v>
                </c:pt>
                <c:pt idx="251">
                  <c:v>1179762</c:v>
                </c:pt>
                <c:pt idx="252">
                  <c:v>951491</c:v>
                </c:pt>
                <c:pt idx="253">
                  <c:v>905271</c:v>
                </c:pt>
                <c:pt idx="254">
                  <c:v>1023108</c:v>
                </c:pt>
                <c:pt idx="255">
                  <c:v>1190082</c:v>
                </c:pt>
                <c:pt idx="256">
                  <c:v>1296553</c:v>
                </c:pt>
                <c:pt idx="257">
                  <c:v>1309813</c:v>
                </c:pt>
                <c:pt idx="258">
                  <c:v>1039316</c:v>
                </c:pt>
                <c:pt idx="259">
                  <c:v>739840</c:v>
                </c:pt>
                <c:pt idx="260">
                  <c:v>756999</c:v>
                </c:pt>
                <c:pt idx="261">
                  <c:v>1056327</c:v>
                </c:pt>
                <c:pt idx="262">
                  <c:v>1169471</c:v>
                </c:pt>
                <c:pt idx="263">
                  <c:v>1219915</c:v>
                </c:pt>
                <c:pt idx="264">
                  <c:v>1269029</c:v>
                </c:pt>
                <c:pt idx="265">
                  <c:v>1211582</c:v>
                </c:pt>
                <c:pt idx="266">
                  <c:v>1104398</c:v>
                </c:pt>
                <c:pt idx="267">
                  <c:v>1101084</c:v>
                </c:pt>
                <c:pt idx="268">
                  <c:v>1131863</c:v>
                </c:pt>
                <c:pt idx="269">
                  <c:v>1188028</c:v>
                </c:pt>
                <c:pt idx="270">
                  <c:v>1371891</c:v>
                </c:pt>
                <c:pt idx="271">
                  <c:v>1233078</c:v>
                </c:pt>
                <c:pt idx="272">
                  <c:v>1826433</c:v>
                </c:pt>
                <c:pt idx="273">
                  <c:v>1483632</c:v>
                </c:pt>
                <c:pt idx="274">
                  <c:v>541062</c:v>
                </c:pt>
                <c:pt idx="275">
                  <c:v>21306</c:v>
                </c:pt>
                <c:pt idx="276">
                  <c:v>66016</c:v>
                </c:pt>
                <c:pt idx="277">
                  <c:v>11788</c:v>
                </c:pt>
                <c:pt idx="278">
                  <c:v>56510</c:v>
                </c:pt>
                <c:pt idx="279">
                  <c:v>20071</c:v>
                </c:pt>
                <c:pt idx="280">
                  <c:v>54169</c:v>
                </c:pt>
                <c:pt idx="281">
                  <c:v>15681</c:v>
                </c:pt>
                <c:pt idx="282">
                  <c:v>33594</c:v>
                </c:pt>
                <c:pt idx="283">
                  <c:v>19006</c:v>
                </c:pt>
                <c:pt idx="284">
                  <c:v>43141</c:v>
                </c:pt>
                <c:pt idx="285">
                  <c:v>13103</c:v>
                </c:pt>
                <c:pt idx="286">
                  <c:v>30379</c:v>
                </c:pt>
                <c:pt idx="287">
                  <c:v>13832</c:v>
                </c:pt>
                <c:pt idx="288">
                  <c:v>24186</c:v>
                </c:pt>
                <c:pt idx="289">
                  <c:v>8838</c:v>
                </c:pt>
                <c:pt idx="290">
                  <c:v>6967</c:v>
                </c:pt>
                <c:pt idx="291">
                  <c:v>3533</c:v>
                </c:pt>
                <c:pt idx="292">
                  <c:v>3245</c:v>
                </c:pt>
                <c:pt idx="293">
                  <c:v>58022</c:v>
                </c:pt>
                <c:pt idx="294">
                  <c:v>17377</c:v>
                </c:pt>
                <c:pt idx="295">
                  <c:v>4752</c:v>
                </c:pt>
                <c:pt idx="296">
                  <c:v>3899</c:v>
                </c:pt>
                <c:pt idx="297">
                  <c:v>3265</c:v>
                </c:pt>
                <c:pt idx="298">
                  <c:v>3032</c:v>
                </c:pt>
                <c:pt idx="299">
                  <c:v>2110</c:v>
                </c:pt>
                <c:pt idx="300">
                  <c:v>846</c:v>
                </c:pt>
                <c:pt idx="301">
                  <c:v>562</c:v>
                </c:pt>
                <c:pt idx="302">
                  <c:v>3767</c:v>
                </c:pt>
                <c:pt idx="303">
                  <c:v>3992</c:v>
                </c:pt>
                <c:pt idx="304">
                  <c:v>1868</c:v>
                </c:pt>
                <c:pt idx="305">
                  <c:v>26274</c:v>
                </c:pt>
                <c:pt idx="306">
                  <c:v>32794</c:v>
                </c:pt>
                <c:pt idx="307">
                  <c:v>8846</c:v>
                </c:pt>
                <c:pt idx="308">
                  <c:v>8543</c:v>
                </c:pt>
                <c:pt idx="309">
                  <c:v>3015</c:v>
                </c:pt>
                <c:pt idx="310">
                  <c:v>4725</c:v>
                </c:pt>
                <c:pt idx="311">
                  <c:v>10776</c:v>
                </c:pt>
                <c:pt idx="312">
                  <c:v>9485</c:v>
                </c:pt>
                <c:pt idx="313">
                  <c:v>2132</c:v>
                </c:pt>
                <c:pt idx="314">
                  <c:v>1037</c:v>
                </c:pt>
                <c:pt idx="315">
                  <c:v>2128</c:v>
                </c:pt>
                <c:pt idx="316">
                  <c:v>3643</c:v>
                </c:pt>
                <c:pt idx="317">
                  <c:v>6527</c:v>
                </c:pt>
                <c:pt idx="318">
                  <c:v>1390</c:v>
                </c:pt>
                <c:pt idx="319">
                  <c:v>1435</c:v>
                </c:pt>
                <c:pt idx="320">
                  <c:v>1770</c:v>
                </c:pt>
                <c:pt idx="321">
                  <c:v>2452</c:v>
                </c:pt>
                <c:pt idx="322">
                  <c:v>2727</c:v>
                </c:pt>
                <c:pt idx="323">
                  <c:v>1884</c:v>
                </c:pt>
                <c:pt idx="324">
                  <c:v>1692</c:v>
                </c:pt>
                <c:pt idx="325">
                  <c:v>1024</c:v>
                </c:pt>
                <c:pt idx="326">
                  <c:v>1776</c:v>
                </c:pt>
                <c:pt idx="327">
                  <c:v>8283</c:v>
                </c:pt>
                <c:pt idx="328">
                  <c:v>9932</c:v>
                </c:pt>
                <c:pt idx="329">
                  <c:v>22588</c:v>
                </c:pt>
                <c:pt idx="330">
                  <c:v>2415</c:v>
                </c:pt>
                <c:pt idx="331">
                  <c:v>3539</c:v>
                </c:pt>
                <c:pt idx="332">
                  <c:v>5349</c:v>
                </c:pt>
                <c:pt idx="333">
                  <c:v>5614</c:v>
                </c:pt>
                <c:pt idx="334">
                  <c:v>5367</c:v>
                </c:pt>
                <c:pt idx="335">
                  <c:v>2557</c:v>
                </c:pt>
                <c:pt idx="336">
                  <c:v>1648</c:v>
                </c:pt>
                <c:pt idx="337">
                  <c:v>1520</c:v>
                </c:pt>
                <c:pt idx="338">
                  <c:v>1285</c:v>
                </c:pt>
                <c:pt idx="339">
                  <c:v>1678</c:v>
                </c:pt>
                <c:pt idx="340">
                  <c:v>1529</c:v>
                </c:pt>
                <c:pt idx="341">
                  <c:v>1523</c:v>
                </c:pt>
                <c:pt idx="342">
                  <c:v>1568</c:v>
                </c:pt>
                <c:pt idx="343">
                  <c:v>1478</c:v>
                </c:pt>
                <c:pt idx="344">
                  <c:v>1166</c:v>
                </c:pt>
                <c:pt idx="345">
                  <c:v>1605</c:v>
                </c:pt>
                <c:pt idx="346">
                  <c:v>1710</c:v>
                </c:pt>
                <c:pt idx="347">
                  <c:v>1958</c:v>
                </c:pt>
                <c:pt idx="348">
                  <c:v>2672</c:v>
                </c:pt>
                <c:pt idx="349">
                  <c:v>1675</c:v>
                </c:pt>
                <c:pt idx="350">
                  <c:v>1180</c:v>
                </c:pt>
                <c:pt idx="351">
                  <c:v>1340</c:v>
                </c:pt>
                <c:pt idx="352">
                  <c:v>1544</c:v>
                </c:pt>
                <c:pt idx="353">
                  <c:v>2747</c:v>
                </c:pt>
                <c:pt idx="354">
                  <c:v>4068</c:v>
                </c:pt>
                <c:pt idx="355">
                  <c:v>3712</c:v>
                </c:pt>
                <c:pt idx="356">
                  <c:v>1919</c:v>
                </c:pt>
                <c:pt idx="357">
                  <c:v>1348</c:v>
                </c:pt>
                <c:pt idx="358">
                  <c:v>1305</c:v>
                </c:pt>
                <c:pt idx="359">
                  <c:v>1641</c:v>
                </c:pt>
                <c:pt idx="360">
                  <c:v>1257</c:v>
                </c:pt>
                <c:pt idx="361">
                  <c:v>1618</c:v>
                </c:pt>
                <c:pt idx="362">
                  <c:v>1937</c:v>
                </c:pt>
                <c:pt idx="363">
                  <c:v>4769</c:v>
                </c:pt>
                <c:pt idx="364">
                  <c:v>2376</c:v>
                </c:pt>
                <c:pt idx="365">
                  <c:v>2207</c:v>
                </c:pt>
                <c:pt idx="366">
                  <c:v>1962</c:v>
                </c:pt>
                <c:pt idx="367">
                  <c:v>1408</c:v>
                </c:pt>
                <c:pt idx="368">
                  <c:v>1047</c:v>
                </c:pt>
                <c:pt idx="369">
                  <c:v>9582</c:v>
                </c:pt>
                <c:pt idx="370">
                  <c:v>18583</c:v>
                </c:pt>
                <c:pt idx="371">
                  <c:v>16816</c:v>
                </c:pt>
                <c:pt idx="372">
                  <c:v>15344</c:v>
                </c:pt>
                <c:pt idx="373">
                  <c:v>16217</c:v>
                </c:pt>
                <c:pt idx="374">
                  <c:v>15684</c:v>
                </c:pt>
                <c:pt idx="375">
                  <c:v>16934</c:v>
                </c:pt>
                <c:pt idx="376">
                  <c:v>22638</c:v>
                </c:pt>
                <c:pt idx="377">
                  <c:v>31777</c:v>
                </c:pt>
                <c:pt idx="378">
                  <c:v>6238</c:v>
                </c:pt>
                <c:pt idx="379">
                  <c:v>5021</c:v>
                </c:pt>
                <c:pt idx="380">
                  <c:v>3937</c:v>
                </c:pt>
                <c:pt idx="381">
                  <c:v>2209</c:v>
                </c:pt>
                <c:pt idx="382">
                  <c:v>3071</c:v>
                </c:pt>
                <c:pt idx="383">
                  <c:v>2675</c:v>
                </c:pt>
                <c:pt idx="384">
                  <c:v>1890</c:v>
                </c:pt>
                <c:pt idx="385">
                  <c:v>1812</c:v>
                </c:pt>
                <c:pt idx="386">
                  <c:v>3065</c:v>
                </c:pt>
                <c:pt idx="387">
                  <c:v>3592</c:v>
                </c:pt>
                <c:pt idx="388">
                  <c:v>3749</c:v>
                </c:pt>
                <c:pt idx="389">
                  <c:v>8143</c:v>
                </c:pt>
                <c:pt idx="390">
                  <c:v>2842</c:v>
                </c:pt>
                <c:pt idx="391">
                  <c:v>2570</c:v>
                </c:pt>
                <c:pt idx="392">
                  <c:v>1603</c:v>
                </c:pt>
                <c:pt idx="393">
                  <c:v>1875</c:v>
                </c:pt>
                <c:pt idx="394">
                  <c:v>3049</c:v>
                </c:pt>
                <c:pt idx="395">
                  <c:v>3575</c:v>
                </c:pt>
                <c:pt idx="396">
                  <c:v>3131</c:v>
                </c:pt>
                <c:pt idx="397">
                  <c:v>4077</c:v>
                </c:pt>
                <c:pt idx="398">
                  <c:v>1903</c:v>
                </c:pt>
                <c:pt idx="399">
                  <c:v>1268</c:v>
                </c:pt>
                <c:pt idx="400">
                  <c:v>1182</c:v>
                </c:pt>
                <c:pt idx="401">
                  <c:v>1184</c:v>
                </c:pt>
                <c:pt idx="402">
                  <c:v>1693</c:v>
                </c:pt>
                <c:pt idx="403">
                  <c:v>5573</c:v>
                </c:pt>
                <c:pt idx="404">
                  <c:v>8182</c:v>
                </c:pt>
                <c:pt idx="405">
                  <c:v>7301</c:v>
                </c:pt>
                <c:pt idx="406">
                  <c:v>9914</c:v>
                </c:pt>
                <c:pt idx="407">
                  <c:v>2225</c:v>
                </c:pt>
                <c:pt idx="408">
                  <c:v>9522</c:v>
                </c:pt>
                <c:pt idx="409">
                  <c:v>11284</c:v>
                </c:pt>
                <c:pt idx="410">
                  <c:v>2160</c:v>
                </c:pt>
                <c:pt idx="411">
                  <c:v>1657</c:v>
                </c:pt>
                <c:pt idx="412">
                  <c:v>1101</c:v>
                </c:pt>
                <c:pt idx="413">
                  <c:v>975</c:v>
                </c:pt>
                <c:pt idx="414">
                  <c:v>945</c:v>
                </c:pt>
                <c:pt idx="415">
                  <c:v>1173</c:v>
                </c:pt>
                <c:pt idx="416">
                  <c:v>10538</c:v>
                </c:pt>
                <c:pt idx="417">
                  <c:v>8786</c:v>
                </c:pt>
                <c:pt idx="418">
                  <c:v>4691</c:v>
                </c:pt>
                <c:pt idx="419">
                  <c:v>3728</c:v>
                </c:pt>
                <c:pt idx="420">
                  <c:v>1602</c:v>
                </c:pt>
                <c:pt idx="421">
                  <c:v>7551</c:v>
                </c:pt>
                <c:pt idx="422">
                  <c:v>5519</c:v>
                </c:pt>
                <c:pt idx="423">
                  <c:v>5574</c:v>
                </c:pt>
                <c:pt idx="424">
                  <c:v>3973</c:v>
                </c:pt>
                <c:pt idx="425">
                  <c:v>3703</c:v>
                </c:pt>
                <c:pt idx="426">
                  <c:v>3762</c:v>
                </c:pt>
                <c:pt idx="427">
                  <c:v>5906</c:v>
                </c:pt>
                <c:pt idx="428">
                  <c:v>4546</c:v>
                </c:pt>
                <c:pt idx="429">
                  <c:v>3791</c:v>
                </c:pt>
                <c:pt idx="430">
                  <c:v>4158</c:v>
                </c:pt>
                <c:pt idx="431">
                  <c:v>4842</c:v>
                </c:pt>
                <c:pt idx="432">
                  <c:v>4001</c:v>
                </c:pt>
                <c:pt idx="433">
                  <c:v>4101</c:v>
                </c:pt>
                <c:pt idx="434">
                  <c:v>1834</c:v>
                </c:pt>
                <c:pt idx="435">
                  <c:v>900</c:v>
                </c:pt>
                <c:pt idx="436">
                  <c:v>7550</c:v>
                </c:pt>
                <c:pt idx="437">
                  <c:v>29667</c:v>
                </c:pt>
                <c:pt idx="438">
                  <c:v>21267</c:v>
                </c:pt>
                <c:pt idx="439">
                  <c:v>18845</c:v>
                </c:pt>
                <c:pt idx="440">
                  <c:v>17740</c:v>
                </c:pt>
                <c:pt idx="441">
                  <c:v>37350</c:v>
                </c:pt>
                <c:pt idx="442">
                  <c:v>14329</c:v>
                </c:pt>
                <c:pt idx="443">
                  <c:v>104898</c:v>
                </c:pt>
                <c:pt idx="444">
                  <c:v>124434</c:v>
                </c:pt>
                <c:pt idx="445">
                  <c:v>106524</c:v>
                </c:pt>
                <c:pt idx="446">
                  <c:v>105630</c:v>
                </c:pt>
                <c:pt idx="447">
                  <c:v>114970</c:v>
                </c:pt>
                <c:pt idx="448">
                  <c:v>78776</c:v>
                </c:pt>
                <c:pt idx="449">
                  <c:v>78858</c:v>
                </c:pt>
                <c:pt idx="450">
                  <c:v>78573</c:v>
                </c:pt>
                <c:pt idx="451">
                  <c:v>71160</c:v>
                </c:pt>
                <c:pt idx="452">
                  <c:v>65609</c:v>
                </c:pt>
                <c:pt idx="453">
                  <c:v>61803</c:v>
                </c:pt>
                <c:pt idx="454">
                  <c:v>56735</c:v>
                </c:pt>
                <c:pt idx="455">
                  <c:v>64409</c:v>
                </c:pt>
                <c:pt idx="456">
                  <c:v>75165</c:v>
                </c:pt>
                <c:pt idx="457">
                  <c:v>80936</c:v>
                </c:pt>
                <c:pt idx="458">
                  <c:v>96690</c:v>
                </c:pt>
                <c:pt idx="459">
                  <c:v>85529</c:v>
                </c:pt>
                <c:pt idx="460">
                  <c:v>72069</c:v>
                </c:pt>
                <c:pt idx="461">
                  <c:v>57614</c:v>
                </c:pt>
                <c:pt idx="462">
                  <c:v>59464</c:v>
                </c:pt>
                <c:pt idx="463">
                  <c:v>64359</c:v>
                </c:pt>
                <c:pt idx="464">
                  <c:v>74070</c:v>
                </c:pt>
                <c:pt idx="465">
                  <c:v>78762</c:v>
                </c:pt>
                <c:pt idx="466">
                  <c:v>59096</c:v>
                </c:pt>
                <c:pt idx="467">
                  <c:v>46710</c:v>
                </c:pt>
                <c:pt idx="468">
                  <c:v>34416</c:v>
                </c:pt>
                <c:pt idx="469">
                  <c:v>7981</c:v>
                </c:pt>
                <c:pt idx="470">
                  <c:v>5563</c:v>
                </c:pt>
                <c:pt idx="471">
                  <c:v>2899</c:v>
                </c:pt>
                <c:pt idx="472">
                  <c:v>8386</c:v>
                </c:pt>
                <c:pt idx="473">
                  <c:v>2964</c:v>
                </c:pt>
                <c:pt idx="474">
                  <c:v>3376</c:v>
                </c:pt>
                <c:pt idx="475">
                  <c:v>8525</c:v>
                </c:pt>
                <c:pt idx="476">
                  <c:v>11180</c:v>
                </c:pt>
                <c:pt idx="477">
                  <c:v>9063</c:v>
                </c:pt>
                <c:pt idx="478">
                  <c:v>4773</c:v>
                </c:pt>
                <c:pt idx="479">
                  <c:v>6924</c:v>
                </c:pt>
                <c:pt idx="480">
                  <c:v>93915</c:v>
                </c:pt>
                <c:pt idx="481">
                  <c:v>14203</c:v>
                </c:pt>
                <c:pt idx="482">
                  <c:v>11501</c:v>
                </c:pt>
                <c:pt idx="483">
                  <c:v>27363</c:v>
                </c:pt>
                <c:pt idx="484">
                  <c:v>22707</c:v>
                </c:pt>
                <c:pt idx="485">
                  <c:v>1270</c:v>
                </c:pt>
                <c:pt idx="486">
                  <c:v>3525</c:v>
                </c:pt>
                <c:pt idx="487">
                  <c:v>3583</c:v>
                </c:pt>
                <c:pt idx="488">
                  <c:v>1970</c:v>
                </c:pt>
                <c:pt idx="489">
                  <c:v>3012</c:v>
                </c:pt>
                <c:pt idx="490">
                  <c:v>2448</c:v>
                </c:pt>
                <c:pt idx="491">
                  <c:v>1568</c:v>
                </c:pt>
                <c:pt idx="492">
                  <c:v>1445</c:v>
                </c:pt>
                <c:pt idx="493">
                  <c:v>5760</c:v>
                </c:pt>
                <c:pt idx="494">
                  <c:v>8771</c:v>
                </c:pt>
                <c:pt idx="495">
                  <c:v>8497</c:v>
                </c:pt>
                <c:pt idx="496">
                  <c:v>10846</c:v>
                </c:pt>
                <c:pt idx="497">
                  <c:v>8220</c:v>
                </c:pt>
                <c:pt idx="498">
                  <c:v>9606</c:v>
                </c:pt>
                <c:pt idx="499">
                  <c:v>13645</c:v>
                </c:pt>
                <c:pt idx="500">
                  <c:v>4138</c:v>
                </c:pt>
                <c:pt idx="501">
                  <c:v>1205</c:v>
                </c:pt>
                <c:pt idx="502">
                  <c:v>1695</c:v>
                </c:pt>
                <c:pt idx="503">
                  <c:v>1547</c:v>
                </c:pt>
                <c:pt idx="504">
                  <c:v>920</c:v>
                </c:pt>
                <c:pt idx="505">
                  <c:v>2012</c:v>
                </c:pt>
                <c:pt idx="506">
                  <c:v>43452</c:v>
                </c:pt>
                <c:pt idx="507">
                  <c:v>26053</c:v>
                </c:pt>
                <c:pt idx="508">
                  <c:v>21787</c:v>
                </c:pt>
                <c:pt idx="509">
                  <c:v>23962</c:v>
                </c:pt>
                <c:pt idx="510">
                  <c:v>110088</c:v>
                </c:pt>
                <c:pt idx="511">
                  <c:v>86678</c:v>
                </c:pt>
                <c:pt idx="512">
                  <c:v>3095</c:v>
                </c:pt>
                <c:pt idx="513">
                  <c:v>8356</c:v>
                </c:pt>
                <c:pt idx="514">
                  <c:v>4162</c:v>
                </c:pt>
                <c:pt idx="515">
                  <c:v>3347</c:v>
                </c:pt>
                <c:pt idx="516">
                  <c:v>3998</c:v>
                </c:pt>
                <c:pt idx="517">
                  <c:v>2258</c:v>
                </c:pt>
                <c:pt idx="518">
                  <c:v>1452</c:v>
                </c:pt>
                <c:pt idx="519">
                  <c:v>2135</c:v>
                </c:pt>
                <c:pt idx="520">
                  <c:v>4586</c:v>
                </c:pt>
                <c:pt idx="521">
                  <c:v>3751</c:v>
                </c:pt>
                <c:pt idx="522">
                  <c:v>6367</c:v>
                </c:pt>
                <c:pt idx="523">
                  <c:v>10046</c:v>
                </c:pt>
                <c:pt idx="524">
                  <c:v>16620</c:v>
                </c:pt>
                <c:pt idx="525">
                  <c:v>15010</c:v>
                </c:pt>
                <c:pt idx="526">
                  <c:v>24625</c:v>
                </c:pt>
                <c:pt idx="527">
                  <c:v>773934</c:v>
                </c:pt>
                <c:pt idx="528">
                  <c:v>685087</c:v>
                </c:pt>
                <c:pt idx="529">
                  <c:v>660507</c:v>
                </c:pt>
                <c:pt idx="530">
                  <c:v>721890</c:v>
                </c:pt>
                <c:pt idx="531">
                  <c:v>784263</c:v>
                </c:pt>
                <c:pt idx="532">
                  <c:v>968330</c:v>
                </c:pt>
                <c:pt idx="533">
                  <c:v>947919</c:v>
                </c:pt>
                <c:pt idx="534">
                  <c:v>885856</c:v>
                </c:pt>
                <c:pt idx="535">
                  <c:v>822896</c:v>
                </c:pt>
                <c:pt idx="536">
                  <c:v>834377</c:v>
                </c:pt>
                <c:pt idx="537">
                  <c:v>781959</c:v>
                </c:pt>
                <c:pt idx="538">
                  <c:v>796564</c:v>
                </c:pt>
                <c:pt idx="539">
                  <c:v>846547</c:v>
                </c:pt>
                <c:pt idx="540">
                  <c:v>801178</c:v>
                </c:pt>
                <c:pt idx="541">
                  <c:v>863175</c:v>
                </c:pt>
                <c:pt idx="542">
                  <c:v>833387</c:v>
                </c:pt>
                <c:pt idx="543">
                  <c:v>852813</c:v>
                </c:pt>
                <c:pt idx="544">
                  <c:v>842565</c:v>
                </c:pt>
                <c:pt idx="545">
                  <c:v>936718</c:v>
                </c:pt>
                <c:pt idx="546">
                  <c:v>910247</c:v>
                </c:pt>
                <c:pt idx="547">
                  <c:v>977076</c:v>
                </c:pt>
                <c:pt idx="548">
                  <c:v>926834</c:v>
                </c:pt>
                <c:pt idx="549">
                  <c:v>811151</c:v>
                </c:pt>
                <c:pt idx="550">
                  <c:v>749809</c:v>
                </c:pt>
                <c:pt idx="551">
                  <c:v>714716</c:v>
                </c:pt>
                <c:pt idx="552">
                  <c:v>714443</c:v>
                </c:pt>
                <c:pt idx="553">
                  <c:v>822519</c:v>
                </c:pt>
                <c:pt idx="554">
                  <c:v>771445</c:v>
                </c:pt>
                <c:pt idx="555">
                  <c:v>692093</c:v>
                </c:pt>
                <c:pt idx="556">
                  <c:v>749586</c:v>
                </c:pt>
                <c:pt idx="557">
                  <c:v>756597</c:v>
                </c:pt>
                <c:pt idx="558">
                  <c:v>731662</c:v>
                </c:pt>
                <c:pt idx="559">
                  <c:v>727313</c:v>
                </c:pt>
                <c:pt idx="560">
                  <c:v>711183</c:v>
                </c:pt>
                <c:pt idx="561">
                  <c:v>978947</c:v>
                </c:pt>
                <c:pt idx="562">
                  <c:v>899640</c:v>
                </c:pt>
                <c:pt idx="563">
                  <c:v>961280</c:v>
                </c:pt>
                <c:pt idx="564">
                  <c:v>822629</c:v>
                </c:pt>
                <c:pt idx="565">
                  <c:v>827856</c:v>
                </c:pt>
                <c:pt idx="566">
                  <c:v>891019</c:v>
                </c:pt>
                <c:pt idx="567">
                  <c:v>811586</c:v>
                </c:pt>
                <c:pt idx="568">
                  <c:v>844279</c:v>
                </c:pt>
                <c:pt idx="569">
                  <c:v>813977</c:v>
                </c:pt>
                <c:pt idx="570">
                  <c:v>756750</c:v>
                </c:pt>
                <c:pt idx="571">
                  <c:v>794992</c:v>
                </c:pt>
                <c:pt idx="572">
                  <c:v>751712</c:v>
                </c:pt>
                <c:pt idx="573">
                  <c:v>849001</c:v>
                </c:pt>
                <c:pt idx="574">
                  <c:v>737277</c:v>
                </c:pt>
                <c:pt idx="575">
                  <c:v>296554</c:v>
                </c:pt>
                <c:pt idx="576">
                  <c:v>124875</c:v>
                </c:pt>
                <c:pt idx="577">
                  <c:v>7107</c:v>
                </c:pt>
                <c:pt idx="578">
                  <c:v>6542</c:v>
                </c:pt>
                <c:pt idx="579">
                  <c:v>4570</c:v>
                </c:pt>
                <c:pt idx="580">
                  <c:v>3867</c:v>
                </c:pt>
                <c:pt idx="581">
                  <c:v>3485</c:v>
                </c:pt>
                <c:pt idx="582">
                  <c:v>3327</c:v>
                </c:pt>
                <c:pt idx="583">
                  <c:v>3968</c:v>
                </c:pt>
                <c:pt idx="584">
                  <c:v>5336</c:v>
                </c:pt>
                <c:pt idx="585">
                  <c:v>3901</c:v>
                </c:pt>
                <c:pt idx="586">
                  <c:v>3603</c:v>
                </c:pt>
                <c:pt idx="587">
                  <c:v>1731</c:v>
                </c:pt>
                <c:pt idx="588">
                  <c:v>768</c:v>
                </c:pt>
                <c:pt idx="589">
                  <c:v>3900</c:v>
                </c:pt>
                <c:pt idx="590">
                  <c:v>4735</c:v>
                </c:pt>
                <c:pt idx="591">
                  <c:v>2072</c:v>
                </c:pt>
                <c:pt idx="592">
                  <c:v>1327</c:v>
                </c:pt>
                <c:pt idx="593">
                  <c:v>1083</c:v>
                </c:pt>
                <c:pt idx="594">
                  <c:v>914</c:v>
                </c:pt>
                <c:pt idx="595">
                  <c:v>759</c:v>
                </c:pt>
                <c:pt idx="596">
                  <c:v>1129</c:v>
                </c:pt>
                <c:pt idx="597">
                  <c:v>658</c:v>
                </c:pt>
                <c:pt idx="598">
                  <c:v>804</c:v>
                </c:pt>
                <c:pt idx="599">
                  <c:v>952</c:v>
                </c:pt>
                <c:pt idx="600">
                  <c:v>2385</c:v>
                </c:pt>
                <c:pt idx="601">
                  <c:v>4031</c:v>
                </c:pt>
                <c:pt idx="602">
                  <c:v>14557</c:v>
                </c:pt>
                <c:pt idx="603">
                  <c:v>15314</c:v>
                </c:pt>
                <c:pt idx="604">
                  <c:v>23024</c:v>
                </c:pt>
                <c:pt idx="605">
                  <c:v>23213</c:v>
                </c:pt>
                <c:pt idx="606">
                  <c:v>20904</c:v>
                </c:pt>
                <c:pt idx="607">
                  <c:v>23766</c:v>
                </c:pt>
                <c:pt idx="608">
                  <c:v>24287</c:v>
                </c:pt>
                <c:pt idx="609">
                  <c:v>22895</c:v>
                </c:pt>
                <c:pt idx="610">
                  <c:v>20435</c:v>
                </c:pt>
                <c:pt idx="611">
                  <c:v>24166</c:v>
                </c:pt>
                <c:pt idx="612">
                  <c:v>15661</c:v>
                </c:pt>
                <c:pt idx="613">
                  <c:v>27673</c:v>
                </c:pt>
                <c:pt idx="614">
                  <c:v>21063</c:v>
                </c:pt>
                <c:pt idx="615">
                  <c:v>518</c:v>
                </c:pt>
                <c:pt idx="616">
                  <c:v>649</c:v>
                </c:pt>
                <c:pt idx="617">
                  <c:v>1226</c:v>
                </c:pt>
                <c:pt idx="618">
                  <c:v>793</c:v>
                </c:pt>
                <c:pt idx="619">
                  <c:v>851</c:v>
                </c:pt>
              </c:numCache>
            </c:numRef>
          </c:val>
          <c:smooth val="0"/>
          <c:extLst>
            <c:ext xmlns:c16="http://schemas.microsoft.com/office/drawing/2014/chart" uri="{C3380CC4-5D6E-409C-BE32-E72D297353CC}">
              <c16:uniqueId val="{00000000-EF22-4B03-830C-C2B563F815D7}"/>
            </c:ext>
          </c:extLst>
        </c:ser>
        <c:dLbls>
          <c:showLegendKey val="0"/>
          <c:showVal val="0"/>
          <c:showCatName val="0"/>
          <c:showSerName val="0"/>
          <c:showPercent val="0"/>
          <c:showBubbleSize val="0"/>
        </c:dLbls>
        <c:smooth val="0"/>
        <c:axId val="308877256"/>
        <c:axId val="308878896"/>
      </c:lineChart>
      <c:dateAx>
        <c:axId val="30887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78896"/>
        <c:crosses val="autoZero"/>
        <c:auto val="1"/>
        <c:lblOffset val="100"/>
        <c:baseTimeUnit val="days"/>
      </c:dateAx>
      <c:valAx>
        <c:axId val="30887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7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2460</c:v>
                </c:pt>
                <c:pt idx="1">
                  <c:v>632</c:v>
                </c:pt>
                <c:pt idx="2">
                  <c:v>7561</c:v>
                </c:pt>
                <c:pt idx="3">
                  <c:v>5915</c:v>
                </c:pt>
                <c:pt idx="4">
                  <c:v>4980</c:v>
                </c:pt>
                <c:pt idx="5">
                  <c:v>3834</c:v>
                </c:pt>
                <c:pt idx="6">
                  <c:v>3006</c:v>
                </c:pt>
                <c:pt idx="7">
                  <c:v>12865</c:v>
                </c:pt>
                <c:pt idx="8">
                  <c:v>5524</c:v>
                </c:pt>
                <c:pt idx="9">
                  <c:v>9232</c:v>
                </c:pt>
                <c:pt idx="10">
                  <c:v>13922</c:v>
                </c:pt>
                <c:pt idx="11">
                  <c:v>8231</c:v>
                </c:pt>
                <c:pt idx="12">
                  <c:v>7127</c:v>
                </c:pt>
                <c:pt idx="13">
                  <c:v>3745</c:v>
                </c:pt>
                <c:pt idx="14">
                  <c:v>4180</c:v>
                </c:pt>
                <c:pt idx="15">
                  <c:v>3006</c:v>
                </c:pt>
                <c:pt idx="16">
                  <c:v>4332</c:v>
                </c:pt>
                <c:pt idx="17">
                  <c:v>2627</c:v>
                </c:pt>
                <c:pt idx="18">
                  <c:v>3630</c:v>
                </c:pt>
                <c:pt idx="19">
                  <c:v>1478</c:v>
                </c:pt>
                <c:pt idx="20">
                  <c:v>1837</c:v>
                </c:pt>
                <c:pt idx="21">
                  <c:v>497</c:v>
                </c:pt>
                <c:pt idx="22">
                  <c:v>1900</c:v>
                </c:pt>
                <c:pt idx="23">
                  <c:v>490</c:v>
                </c:pt>
                <c:pt idx="24">
                  <c:v>904</c:v>
                </c:pt>
                <c:pt idx="25">
                  <c:v>1661</c:v>
                </c:pt>
                <c:pt idx="26">
                  <c:v>2497</c:v>
                </c:pt>
                <c:pt idx="27">
                  <c:v>3666</c:v>
                </c:pt>
                <c:pt idx="28">
                  <c:v>5878</c:v>
                </c:pt>
                <c:pt idx="29">
                  <c:v>10067</c:v>
                </c:pt>
                <c:pt idx="30">
                  <c:v>5360</c:v>
                </c:pt>
                <c:pt idx="31">
                  <c:v>5590</c:v>
                </c:pt>
                <c:pt idx="32">
                  <c:v>3975</c:v>
                </c:pt>
                <c:pt idx="33">
                  <c:v>5364</c:v>
                </c:pt>
                <c:pt idx="34">
                  <c:v>5562</c:v>
                </c:pt>
                <c:pt idx="35">
                  <c:v>3764</c:v>
                </c:pt>
                <c:pt idx="36">
                  <c:v>3666</c:v>
                </c:pt>
                <c:pt idx="37">
                  <c:v>1791</c:v>
                </c:pt>
                <c:pt idx="38">
                  <c:v>3028</c:v>
                </c:pt>
                <c:pt idx="39">
                  <c:v>2187</c:v>
                </c:pt>
                <c:pt idx="40">
                  <c:v>1688</c:v>
                </c:pt>
                <c:pt idx="41">
                  <c:v>1718</c:v>
                </c:pt>
                <c:pt idx="42">
                  <c:v>1196</c:v>
                </c:pt>
                <c:pt idx="43">
                  <c:v>10976</c:v>
                </c:pt>
                <c:pt idx="44">
                  <c:v>11190</c:v>
                </c:pt>
                <c:pt idx="45">
                  <c:v>3578</c:v>
                </c:pt>
                <c:pt idx="46">
                  <c:v>1476</c:v>
                </c:pt>
                <c:pt idx="47">
                  <c:v>5932</c:v>
                </c:pt>
                <c:pt idx="48">
                  <c:v>3739</c:v>
                </c:pt>
                <c:pt idx="49">
                  <c:v>3732</c:v>
                </c:pt>
                <c:pt idx="50">
                  <c:v>1943</c:v>
                </c:pt>
                <c:pt idx="51">
                  <c:v>2366</c:v>
                </c:pt>
                <c:pt idx="52">
                  <c:v>3090</c:v>
                </c:pt>
                <c:pt idx="53">
                  <c:v>3032</c:v>
                </c:pt>
                <c:pt idx="54">
                  <c:v>4827</c:v>
                </c:pt>
                <c:pt idx="55">
                  <c:v>37064</c:v>
                </c:pt>
                <c:pt idx="56">
                  <c:v>209219</c:v>
                </c:pt>
                <c:pt idx="57">
                  <c:v>143165</c:v>
                </c:pt>
                <c:pt idx="58">
                  <c:v>3789</c:v>
                </c:pt>
                <c:pt idx="59">
                  <c:v>4097</c:v>
                </c:pt>
                <c:pt idx="60">
                  <c:v>4219</c:v>
                </c:pt>
                <c:pt idx="61">
                  <c:v>2009</c:v>
                </c:pt>
                <c:pt idx="62">
                  <c:v>2867</c:v>
                </c:pt>
                <c:pt idx="63">
                  <c:v>2138</c:v>
                </c:pt>
                <c:pt idx="64">
                  <c:v>2338</c:v>
                </c:pt>
                <c:pt idx="65">
                  <c:v>1974</c:v>
                </c:pt>
                <c:pt idx="66">
                  <c:v>1702</c:v>
                </c:pt>
                <c:pt idx="67">
                  <c:v>1718</c:v>
                </c:pt>
                <c:pt idx="68">
                  <c:v>1240</c:v>
                </c:pt>
                <c:pt idx="69">
                  <c:v>5681</c:v>
                </c:pt>
                <c:pt idx="70">
                  <c:v>6108</c:v>
                </c:pt>
                <c:pt idx="71">
                  <c:v>3439</c:v>
                </c:pt>
                <c:pt idx="72">
                  <c:v>2127</c:v>
                </c:pt>
                <c:pt idx="73">
                  <c:v>2480</c:v>
                </c:pt>
                <c:pt idx="74">
                  <c:v>2036</c:v>
                </c:pt>
                <c:pt idx="75">
                  <c:v>1505</c:v>
                </c:pt>
                <c:pt idx="76">
                  <c:v>2204</c:v>
                </c:pt>
                <c:pt idx="77">
                  <c:v>3690</c:v>
                </c:pt>
                <c:pt idx="78">
                  <c:v>2017</c:v>
                </c:pt>
                <c:pt idx="79">
                  <c:v>1961</c:v>
                </c:pt>
                <c:pt idx="80">
                  <c:v>2055</c:v>
                </c:pt>
                <c:pt idx="81">
                  <c:v>3578</c:v>
                </c:pt>
                <c:pt idx="82">
                  <c:v>6484</c:v>
                </c:pt>
                <c:pt idx="83">
                  <c:v>16077</c:v>
                </c:pt>
                <c:pt idx="84">
                  <c:v>18318</c:v>
                </c:pt>
                <c:pt idx="85">
                  <c:v>12752</c:v>
                </c:pt>
                <c:pt idx="86">
                  <c:v>10296</c:v>
                </c:pt>
                <c:pt idx="87">
                  <c:v>10162</c:v>
                </c:pt>
                <c:pt idx="88">
                  <c:v>28778</c:v>
                </c:pt>
                <c:pt idx="89">
                  <c:v>85386</c:v>
                </c:pt>
                <c:pt idx="90">
                  <c:v>112971</c:v>
                </c:pt>
                <c:pt idx="91">
                  <c:v>16189</c:v>
                </c:pt>
                <c:pt idx="92">
                  <c:v>5813</c:v>
                </c:pt>
                <c:pt idx="93">
                  <c:v>24266</c:v>
                </c:pt>
                <c:pt idx="94">
                  <c:v>34092</c:v>
                </c:pt>
                <c:pt idx="95">
                  <c:v>38000</c:v>
                </c:pt>
                <c:pt idx="96">
                  <c:v>38885</c:v>
                </c:pt>
                <c:pt idx="97">
                  <c:v>47544</c:v>
                </c:pt>
                <c:pt idx="98">
                  <c:v>130834</c:v>
                </c:pt>
                <c:pt idx="99">
                  <c:v>39942</c:v>
                </c:pt>
                <c:pt idx="100">
                  <c:v>39753</c:v>
                </c:pt>
                <c:pt idx="101">
                  <c:v>52698</c:v>
                </c:pt>
                <c:pt idx="102">
                  <c:v>31819</c:v>
                </c:pt>
                <c:pt idx="103">
                  <c:v>31255</c:v>
                </c:pt>
                <c:pt idx="104">
                  <c:v>11181</c:v>
                </c:pt>
                <c:pt idx="105">
                  <c:v>2360</c:v>
                </c:pt>
                <c:pt idx="106">
                  <c:v>1870</c:v>
                </c:pt>
                <c:pt idx="107">
                  <c:v>1892</c:v>
                </c:pt>
                <c:pt idx="108">
                  <c:v>2025</c:v>
                </c:pt>
                <c:pt idx="109">
                  <c:v>1751</c:v>
                </c:pt>
                <c:pt idx="110">
                  <c:v>1362</c:v>
                </c:pt>
                <c:pt idx="111">
                  <c:v>2216</c:v>
                </c:pt>
                <c:pt idx="112">
                  <c:v>5819</c:v>
                </c:pt>
                <c:pt idx="113">
                  <c:v>5575</c:v>
                </c:pt>
                <c:pt idx="114">
                  <c:v>2411</c:v>
                </c:pt>
                <c:pt idx="115">
                  <c:v>2491</c:v>
                </c:pt>
                <c:pt idx="116">
                  <c:v>7789</c:v>
                </c:pt>
                <c:pt idx="117">
                  <c:v>30233</c:v>
                </c:pt>
                <c:pt idx="118">
                  <c:v>4626</c:v>
                </c:pt>
                <c:pt idx="119">
                  <c:v>9387</c:v>
                </c:pt>
                <c:pt idx="120">
                  <c:v>18933</c:v>
                </c:pt>
                <c:pt idx="121">
                  <c:v>16408</c:v>
                </c:pt>
                <c:pt idx="122">
                  <c:v>13295</c:v>
                </c:pt>
                <c:pt idx="123">
                  <c:v>14803</c:v>
                </c:pt>
                <c:pt idx="124">
                  <c:v>15924</c:v>
                </c:pt>
                <c:pt idx="125">
                  <c:v>20835</c:v>
                </c:pt>
                <c:pt idx="126">
                  <c:v>23237</c:v>
                </c:pt>
                <c:pt idx="127">
                  <c:v>20144</c:v>
                </c:pt>
                <c:pt idx="128">
                  <c:v>21483</c:v>
                </c:pt>
                <c:pt idx="129">
                  <c:v>18011</c:v>
                </c:pt>
                <c:pt idx="130">
                  <c:v>16077</c:v>
                </c:pt>
                <c:pt idx="131">
                  <c:v>16479</c:v>
                </c:pt>
                <c:pt idx="132">
                  <c:v>45904</c:v>
                </c:pt>
                <c:pt idx="133">
                  <c:v>57445</c:v>
                </c:pt>
                <c:pt idx="134">
                  <c:v>3058</c:v>
                </c:pt>
                <c:pt idx="135">
                  <c:v>2851</c:v>
                </c:pt>
                <c:pt idx="136">
                  <c:v>2332</c:v>
                </c:pt>
                <c:pt idx="137">
                  <c:v>2228</c:v>
                </c:pt>
                <c:pt idx="138">
                  <c:v>2431</c:v>
                </c:pt>
                <c:pt idx="139">
                  <c:v>6327</c:v>
                </c:pt>
                <c:pt idx="140">
                  <c:v>7216</c:v>
                </c:pt>
                <c:pt idx="141">
                  <c:v>3099</c:v>
                </c:pt>
                <c:pt idx="142">
                  <c:v>2700</c:v>
                </c:pt>
                <c:pt idx="143">
                  <c:v>3094</c:v>
                </c:pt>
                <c:pt idx="144">
                  <c:v>1744</c:v>
                </c:pt>
                <c:pt idx="145">
                  <c:v>1398</c:v>
                </c:pt>
                <c:pt idx="146">
                  <c:v>1933</c:v>
                </c:pt>
                <c:pt idx="147">
                  <c:v>1297</c:v>
                </c:pt>
                <c:pt idx="148">
                  <c:v>4017</c:v>
                </c:pt>
                <c:pt idx="149">
                  <c:v>3996</c:v>
                </c:pt>
                <c:pt idx="150">
                  <c:v>5381</c:v>
                </c:pt>
                <c:pt idx="151">
                  <c:v>3041</c:v>
                </c:pt>
                <c:pt idx="152">
                  <c:v>2997</c:v>
                </c:pt>
                <c:pt idx="153">
                  <c:v>7531</c:v>
                </c:pt>
                <c:pt idx="154">
                  <c:v>29360</c:v>
                </c:pt>
                <c:pt idx="155">
                  <c:v>69642</c:v>
                </c:pt>
                <c:pt idx="156">
                  <c:v>19833</c:v>
                </c:pt>
                <c:pt idx="157">
                  <c:v>16138</c:v>
                </c:pt>
                <c:pt idx="158">
                  <c:v>14117</c:v>
                </c:pt>
                <c:pt idx="159">
                  <c:v>15246</c:v>
                </c:pt>
                <c:pt idx="160">
                  <c:v>14685</c:v>
                </c:pt>
                <c:pt idx="161">
                  <c:v>12756</c:v>
                </c:pt>
                <c:pt idx="162">
                  <c:v>12934</c:v>
                </c:pt>
                <c:pt idx="163">
                  <c:v>11214</c:v>
                </c:pt>
                <c:pt idx="164">
                  <c:v>11603</c:v>
                </c:pt>
                <c:pt idx="165">
                  <c:v>8648</c:v>
                </c:pt>
                <c:pt idx="166">
                  <c:v>4806</c:v>
                </c:pt>
                <c:pt idx="167">
                  <c:v>1953</c:v>
                </c:pt>
                <c:pt idx="168">
                  <c:v>2634</c:v>
                </c:pt>
                <c:pt idx="169">
                  <c:v>2900</c:v>
                </c:pt>
                <c:pt idx="170">
                  <c:v>2535</c:v>
                </c:pt>
                <c:pt idx="171">
                  <c:v>2685</c:v>
                </c:pt>
                <c:pt idx="172">
                  <c:v>2768</c:v>
                </c:pt>
                <c:pt idx="173">
                  <c:v>13403</c:v>
                </c:pt>
                <c:pt idx="174">
                  <c:v>3948</c:v>
                </c:pt>
                <c:pt idx="175">
                  <c:v>15692</c:v>
                </c:pt>
                <c:pt idx="176">
                  <c:v>24341</c:v>
                </c:pt>
                <c:pt idx="177">
                  <c:v>3975</c:v>
                </c:pt>
                <c:pt idx="178">
                  <c:v>5748</c:v>
                </c:pt>
                <c:pt idx="179">
                  <c:v>6310</c:v>
                </c:pt>
                <c:pt idx="180">
                  <c:v>4391</c:v>
                </c:pt>
                <c:pt idx="181">
                  <c:v>5698</c:v>
                </c:pt>
                <c:pt idx="182">
                  <c:v>33772</c:v>
                </c:pt>
                <c:pt idx="183">
                  <c:v>24327</c:v>
                </c:pt>
                <c:pt idx="184">
                  <c:v>4061</c:v>
                </c:pt>
                <c:pt idx="185">
                  <c:v>3714</c:v>
                </c:pt>
                <c:pt idx="186">
                  <c:v>2851</c:v>
                </c:pt>
                <c:pt idx="187">
                  <c:v>2942</c:v>
                </c:pt>
                <c:pt idx="188">
                  <c:v>10131</c:v>
                </c:pt>
                <c:pt idx="189">
                  <c:v>9093</c:v>
                </c:pt>
                <c:pt idx="190">
                  <c:v>5135</c:v>
                </c:pt>
                <c:pt idx="191">
                  <c:v>4704</c:v>
                </c:pt>
                <c:pt idx="192">
                  <c:v>2796</c:v>
                </c:pt>
                <c:pt idx="193">
                  <c:v>3019</c:v>
                </c:pt>
                <c:pt idx="194">
                  <c:v>2282</c:v>
                </c:pt>
                <c:pt idx="195">
                  <c:v>12081</c:v>
                </c:pt>
                <c:pt idx="196">
                  <c:v>29883</c:v>
                </c:pt>
                <c:pt idx="197">
                  <c:v>2867</c:v>
                </c:pt>
                <c:pt idx="198">
                  <c:v>16957</c:v>
                </c:pt>
                <c:pt idx="199">
                  <c:v>28279</c:v>
                </c:pt>
                <c:pt idx="200">
                  <c:v>11195</c:v>
                </c:pt>
                <c:pt idx="201">
                  <c:v>8850</c:v>
                </c:pt>
                <c:pt idx="202">
                  <c:v>11230</c:v>
                </c:pt>
                <c:pt idx="203">
                  <c:v>15897</c:v>
                </c:pt>
                <c:pt idx="204">
                  <c:v>15002</c:v>
                </c:pt>
                <c:pt idx="205">
                  <c:v>8264</c:v>
                </c:pt>
                <c:pt idx="206">
                  <c:v>4645</c:v>
                </c:pt>
                <c:pt idx="207">
                  <c:v>2819</c:v>
                </c:pt>
                <c:pt idx="208">
                  <c:v>2444</c:v>
                </c:pt>
                <c:pt idx="209">
                  <c:v>2237</c:v>
                </c:pt>
                <c:pt idx="210">
                  <c:v>8603</c:v>
                </c:pt>
                <c:pt idx="211">
                  <c:v>75155</c:v>
                </c:pt>
                <c:pt idx="212">
                  <c:v>106101</c:v>
                </c:pt>
                <c:pt idx="213">
                  <c:v>91026</c:v>
                </c:pt>
                <c:pt idx="214">
                  <c:v>83642</c:v>
                </c:pt>
                <c:pt idx="215">
                  <c:v>85388</c:v>
                </c:pt>
                <c:pt idx="216">
                  <c:v>59808</c:v>
                </c:pt>
                <c:pt idx="217">
                  <c:v>13916</c:v>
                </c:pt>
                <c:pt idx="218">
                  <c:v>12668</c:v>
                </c:pt>
                <c:pt idx="219">
                  <c:v>15104</c:v>
                </c:pt>
                <c:pt idx="220">
                  <c:v>19948</c:v>
                </c:pt>
                <c:pt idx="221">
                  <c:v>10652</c:v>
                </c:pt>
                <c:pt idx="222">
                  <c:v>8502</c:v>
                </c:pt>
                <c:pt idx="223">
                  <c:v>6502</c:v>
                </c:pt>
                <c:pt idx="224">
                  <c:v>18284</c:v>
                </c:pt>
                <c:pt idx="225">
                  <c:v>6718</c:v>
                </c:pt>
                <c:pt idx="226">
                  <c:v>3840</c:v>
                </c:pt>
                <c:pt idx="227">
                  <c:v>2726</c:v>
                </c:pt>
                <c:pt idx="228">
                  <c:v>21449</c:v>
                </c:pt>
                <c:pt idx="229">
                  <c:v>95168</c:v>
                </c:pt>
                <c:pt idx="230">
                  <c:v>24693</c:v>
                </c:pt>
                <c:pt idx="231">
                  <c:v>29957</c:v>
                </c:pt>
                <c:pt idx="232">
                  <c:v>182409</c:v>
                </c:pt>
                <c:pt idx="233">
                  <c:v>117101</c:v>
                </c:pt>
                <c:pt idx="234">
                  <c:v>26141</c:v>
                </c:pt>
                <c:pt idx="235">
                  <c:v>2237</c:v>
                </c:pt>
                <c:pt idx="236">
                  <c:v>910</c:v>
                </c:pt>
                <c:pt idx="237">
                  <c:v>4655</c:v>
                </c:pt>
                <c:pt idx="238">
                  <c:v>5897</c:v>
                </c:pt>
                <c:pt idx="239">
                  <c:v>471812</c:v>
                </c:pt>
                <c:pt idx="240">
                  <c:v>789827</c:v>
                </c:pt>
                <c:pt idx="241">
                  <c:v>810980</c:v>
                </c:pt>
                <c:pt idx="242">
                  <c:v>708114</c:v>
                </c:pt>
                <c:pt idx="243">
                  <c:v>550646</c:v>
                </c:pt>
                <c:pt idx="244">
                  <c:v>484010</c:v>
                </c:pt>
                <c:pt idx="245">
                  <c:v>338939</c:v>
                </c:pt>
                <c:pt idx="246">
                  <c:v>687304</c:v>
                </c:pt>
                <c:pt idx="247">
                  <c:v>1170290</c:v>
                </c:pt>
                <c:pt idx="248">
                  <c:v>1140831</c:v>
                </c:pt>
                <c:pt idx="249">
                  <c:v>1031771</c:v>
                </c:pt>
                <c:pt idx="250">
                  <c:v>930543</c:v>
                </c:pt>
                <c:pt idx="251">
                  <c:v>1112041</c:v>
                </c:pt>
                <c:pt idx="252">
                  <c:v>882544</c:v>
                </c:pt>
                <c:pt idx="253">
                  <c:v>813595</c:v>
                </c:pt>
                <c:pt idx="254">
                  <c:v>886221</c:v>
                </c:pt>
                <c:pt idx="255">
                  <c:v>1051235</c:v>
                </c:pt>
                <c:pt idx="256">
                  <c:v>1109661</c:v>
                </c:pt>
                <c:pt idx="257">
                  <c:v>1124720</c:v>
                </c:pt>
                <c:pt idx="258">
                  <c:v>888282</c:v>
                </c:pt>
                <c:pt idx="259">
                  <c:v>619766</c:v>
                </c:pt>
                <c:pt idx="260">
                  <c:v>683484</c:v>
                </c:pt>
                <c:pt idx="261">
                  <c:v>943144</c:v>
                </c:pt>
                <c:pt idx="262">
                  <c:v>1031421</c:v>
                </c:pt>
                <c:pt idx="263">
                  <c:v>973584</c:v>
                </c:pt>
                <c:pt idx="264">
                  <c:v>1040304</c:v>
                </c:pt>
                <c:pt idx="265">
                  <c:v>1052192</c:v>
                </c:pt>
                <c:pt idx="266">
                  <c:v>933998</c:v>
                </c:pt>
                <c:pt idx="267">
                  <c:v>952997</c:v>
                </c:pt>
                <c:pt idx="268">
                  <c:v>1010246</c:v>
                </c:pt>
                <c:pt idx="269">
                  <c:v>994961</c:v>
                </c:pt>
                <c:pt idx="270">
                  <c:v>1192400</c:v>
                </c:pt>
                <c:pt idx="271">
                  <c:v>1078599</c:v>
                </c:pt>
                <c:pt idx="272">
                  <c:v>1651772</c:v>
                </c:pt>
                <c:pt idx="273">
                  <c:v>1289523</c:v>
                </c:pt>
                <c:pt idx="274">
                  <c:v>482405</c:v>
                </c:pt>
                <c:pt idx="275">
                  <c:v>12828</c:v>
                </c:pt>
                <c:pt idx="276">
                  <c:v>45868</c:v>
                </c:pt>
                <c:pt idx="277">
                  <c:v>6885</c:v>
                </c:pt>
                <c:pt idx="278">
                  <c:v>49431</c:v>
                </c:pt>
                <c:pt idx="279">
                  <c:v>12089</c:v>
                </c:pt>
                <c:pt idx="280">
                  <c:v>37632</c:v>
                </c:pt>
                <c:pt idx="281">
                  <c:v>9574</c:v>
                </c:pt>
                <c:pt idx="282">
                  <c:v>19576</c:v>
                </c:pt>
                <c:pt idx="283">
                  <c:v>11675</c:v>
                </c:pt>
                <c:pt idx="284">
                  <c:v>24830</c:v>
                </c:pt>
                <c:pt idx="285">
                  <c:v>8027</c:v>
                </c:pt>
                <c:pt idx="286">
                  <c:v>17177</c:v>
                </c:pt>
                <c:pt idx="287">
                  <c:v>7584</c:v>
                </c:pt>
                <c:pt idx="288">
                  <c:v>10917</c:v>
                </c:pt>
                <c:pt idx="289">
                  <c:v>4291</c:v>
                </c:pt>
                <c:pt idx="290">
                  <c:v>3345</c:v>
                </c:pt>
                <c:pt idx="291">
                  <c:v>1857</c:v>
                </c:pt>
                <c:pt idx="292">
                  <c:v>1464</c:v>
                </c:pt>
                <c:pt idx="293">
                  <c:v>48901</c:v>
                </c:pt>
                <c:pt idx="294">
                  <c:v>10853</c:v>
                </c:pt>
                <c:pt idx="295">
                  <c:v>2950</c:v>
                </c:pt>
                <c:pt idx="296">
                  <c:v>2096</c:v>
                </c:pt>
                <c:pt idx="297">
                  <c:v>1779</c:v>
                </c:pt>
                <c:pt idx="298">
                  <c:v>1969</c:v>
                </c:pt>
                <c:pt idx="299">
                  <c:v>1117</c:v>
                </c:pt>
                <c:pt idx="300">
                  <c:v>463</c:v>
                </c:pt>
                <c:pt idx="301">
                  <c:v>194</c:v>
                </c:pt>
                <c:pt idx="302">
                  <c:v>2027</c:v>
                </c:pt>
                <c:pt idx="303">
                  <c:v>2252</c:v>
                </c:pt>
                <c:pt idx="304">
                  <c:v>1021</c:v>
                </c:pt>
                <c:pt idx="305">
                  <c:v>22255</c:v>
                </c:pt>
                <c:pt idx="306">
                  <c:v>26694</c:v>
                </c:pt>
                <c:pt idx="307">
                  <c:v>6483</c:v>
                </c:pt>
                <c:pt idx="308">
                  <c:v>5203</c:v>
                </c:pt>
                <c:pt idx="309">
                  <c:v>1842</c:v>
                </c:pt>
                <c:pt idx="310">
                  <c:v>3117</c:v>
                </c:pt>
                <c:pt idx="311">
                  <c:v>5708</c:v>
                </c:pt>
                <c:pt idx="312">
                  <c:v>5289</c:v>
                </c:pt>
                <c:pt idx="313">
                  <c:v>1145</c:v>
                </c:pt>
                <c:pt idx="314">
                  <c:v>565</c:v>
                </c:pt>
                <c:pt idx="315">
                  <c:v>1136</c:v>
                </c:pt>
                <c:pt idx="316">
                  <c:v>2063</c:v>
                </c:pt>
                <c:pt idx="317">
                  <c:v>3284</c:v>
                </c:pt>
                <c:pt idx="318">
                  <c:v>720</c:v>
                </c:pt>
                <c:pt idx="319">
                  <c:v>782</c:v>
                </c:pt>
                <c:pt idx="320">
                  <c:v>879</c:v>
                </c:pt>
                <c:pt idx="321">
                  <c:v>671</c:v>
                </c:pt>
                <c:pt idx="322">
                  <c:v>820</c:v>
                </c:pt>
                <c:pt idx="323">
                  <c:v>864</c:v>
                </c:pt>
                <c:pt idx="324">
                  <c:v>785</c:v>
                </c:pt>
                <c:pt idx="325">
                  <c:v>436</c:v>
                </c:pt>
                <c:pt idx="326">
                  <c:v>857</c:v>
                </c:pt>
                <c:pt idx="327">
                  <c:v>5150</c:v>
                </c:pt>
                <c:pt idx="328">
                  <c:v>6146</c:v>
                </c:pt>
                <c:pt idx="329">
                  <c:v>18493</c:v>
                </c:pt>
                <c:pt idx="330">
                  <c:v>1430</c:v>
                </c:pt>
                <c:pt idx="331">
                  <c:v>2079</c:v>
                </c:pt>
                <c:pt idx="332">
                  <c:v>3140</c:v>
                </c:pt>
                <c:pt idx="333">
                  <c:v>3113</c:v>
                </c:pt>
                <c:pt idx="334">
                  <c:v>3122</c:v>
                </c:pt>
                <c:pt idx="335">
                  <c:v>1416</c:v>
                </c:pt>
                <c:pt idx="336">
                  <c:v>731</c:v>
                </c:pt>
                <c:pt idx="337">
                  <c:v>623</c:v>
                </c:pt>
                <c:pt idx="338">
                  <c:v>465</c:v>
                </c:pt>
                <c:pt idx="339">
                  <c:v>543</c:v>
                </c:pt>
                <c:pt idx="340">
                  <c:v>469</c:v>
                </c:pt>
                <c:pt idx="341">
                  <c:v>693</c:v>
                </c:pt>
                <c:pt idx="342">
                  <c:v>717</c:v>
                </c:pt>
                <c:pt idx="343">
                  <c:v>490</c:v>
                </c:pt>
                <c:pt idx="344">
                  <c:v>445</c:v>
                </c:pt>
                <c:pt idx="345">
                  <c:v>576</c:v>
                </c:pt>
                <c:pt idx="346">
                  <c:v>575</c:v>
                </c:pt>
                <c:pt idx="347">
                  <c:v>878</c:v>
                </c:pt>
                <c:pt idx="348">
                  <c:v>1318</c:v>
                </c:pt>
                <c:pt idx="349">
                  <c:v>690</c:v>
                </c:pt>
                <c:pt idx="350">
                  <c:v>497</c:v>
                </c:pt>
                <c:pt idx="351">
                  <c:v>464</c:v>
                </c:pt>
                <c:pt idx="352">
                  <c:v>544</c:v>
                </c:pt>
                <c:pt idx="353">
                  <c:v>1216</c:v>
                </c:pt>
                <c:pt idx="354">
                  <c:v>2135</c:v>
                </c:pt>
                <c:pt idx="355">
                  <c:v>1787</c:v>
                </c:pt>
                <c:pt idx="356">
                  <c:v>749</c:v>
                </c:pt>
                <c:pt idx="357">
                  <c:v>555</c:v>
                </c:pt>
                <c:pt idx="358">
                  <c:v>454</c:v>
                </c:pt>
                <c:pt idx="359">
                  <c:v>593</c:v>
                </c:pt>
                <c:pt idx="360">
                  <c:v>533</c:v>
                </c:pt>
                <c:pt idx="361">
                  <c:v>502</c:v>
                </c:pt>
                <c:pt idx="362">
                  <c:v>969</c:v>
                </c:pt>
                <c:pt idx="363">
                  <c:v>1661</c:v>
                </c:pt>
                <c:pt idx="364">
                  <c:v>1074</c:v>
                </c:pt>
                <c:pt idx="365">
                  <c:v>995</c:v>
                </c:pt>
                <c:pt idx="366">
                  <c:v>711</c:v>
                </c:pt>
                <c:pt idx="367">
                  <c:v>431</c:v>
                </c:pt>
                <c:pt idx="368">
                  <c:v>360</c:v>
                </c:pt>
                <c:pt idx="369">
                  <c:v>8389</c:v>
                </c:pt>
                <c:pt idx="370">
                  <c:v>15935</c:v>
                </c:pt>
                <c:pt idx="371">
                  <c:v>14112</c:v>
                </c:pt>
                <c:pt idx="372">
                  <c:v>13618</c:v>
                </c:pt>
                <c:pt idx="373">
                  <c:v>14176</c:v>
                </c:pt>
                <c:pt idx="374">
                  <c:v>13320</c:v>
                </c:pt>
                <c:pt idx="375">
                  <c:v>14753</c:v>
                </c:pt>
                <c:pt idx="376">
                  <c:v>20187</c:v>
                </c:pt>
                <c:pt idx="377">
                  <c:v>28705</c:v>
                </c:pt>
                <c:pt idx="378">
                  <c:v>3757</c:v>
                </c:pt>
                <c:pt idx="379">
                  <c:v>2780</c:v>
                </c:pt>
                <c:pt idx="380">
                  <c:v>2068</c:v>
                </c:pt>
                <c:pt idx="381">
                  <c:v>939</c:v>
                </c:pt>
                <c:pt idx="382">
                  <c:v>1691</c:v>
                </c:pt>
                <c:pt idx="383">
                  <c:v>1418</c:v>
                </c:pt>
                <c:pt idx="384">
                  <c:v>895</c:v>
                </c:pt>
                <c:pt idx="385">
                  <c:v>878</c:v>
                </c:pt>
                <c:pt idx="386">
                  <c:v>1608</c:v>
                </c:pt>
                <c:pt idx="387">
                  <c:v>1867</c:v>
                </c:pt>
                <c:pt idx="388">
                  <c:v>1772</c:v>
                </c:pt>
                <c:pt idx="389">
                  <c:v>5409</c:v>
                </c:pt>
                <c:pt idx="390">
                  <c:v>1374</c:v>
                </c:pt>
                <c:pt idx="391">
                  <c:v>1021</c:v>
                </c:pt>
                <c:pt idx="392">
                  <c:v>671</c:v>
                </c:pt>
                <c:pt idx="393">
                  <c:v>656</c:v>
                </c:pt>
                <c:pt idx="394">
                  <c:v>1652</c:v>
                </c:pt>
                <c:pt idx="395">
                  <c:v>2022</c:v>
                </c:pt>
                <c:pt idx="396">
                  <c:v>1578</c:v>
                </c:pt>
                <c:pt idx="397">
                  <c:v>2360</c:v>
                </c:pt>
                <c:pt idx="398">
                  <c:v>928</c:v>
                </c:pt>
                <c:pt idx="399">
                  <c:v>550</c:v>
                </c:pt>
                <c:pt idx="400">
                  <c:v>533</c:v>
                </c:pt>
                <c:pt idx="401">
                  <c:v>441</c:v>
                </c:pt>
                <c:pt idx="402">
                  <c:v>378</c:v>
                </c:pt>
                <c:pt idx="403">
                  <c:v>4505</c:v>
                </c:pt>
                <c:pt idx="404">
                  <c:v>6684</c:v>
                </c:pt>
                <c:pt idx="405">
                  <c:v>6350</c:v>
                </c:pt>
                <c:pt idx="406">
                  <c:v>8395</c:v>
                </c:pt>
                <c:pt idx="407">
                  <c:v>1150</c:v>
                </c:pt>
                <c:pt idx="408">
                  <c:v>8580</c:v>
                </c:pt>
                <c:pt idx="409">
                  <c:v>10890</c:v>
                </c:pt>
                <c:pt idx="410">
                  <c:v>1236</c:v>
                </c:pt>
                <c:pt idx="411">
                  <c:v>635</c:v>
                </c:pt>
                <c:pt idx="412">
                  <c:v>522</c:v>
                </c:pt>
                <c:pt idx="413">
                  <c:v>444</c:v>
                </c:pt>
                <c:pt idx="414">
                  <c:v>324</c:v>
                </c:pt>
                <c:pt idx="415">
                  <c:v>323</c:v>
                </c:pt>
                <c:pt idx="416">
                  <c:v>8139</c:v>
                </c:pt>
                <c:pt idx="417">
                  <c:v>7196</c:v>
                </c:pt>
                <c:pt idx="418">
                  <c:v>3726</c:v>
                </c:pt>
                <c:pt idx="419">
                  <c:v>2745</c:v>
                </c:pt>
                <c:pt idx="420">
                  <c:v>867</c:v>
                </c:pt>
                <c:pt idx="421">
                  <c:v>6684</c:v>
                </c:pt>
                <c:pt idx="422">
                  <c:v>4714</c:v>
                </c:pt>
                <c:pt idx="423">
                  <c:v>4291</c:v>
                </c:pt>
                <c:pt idx="424">
                  <c:v>2925</c:v>
                </c:pt>
                <c:pt idx="425">
                  <c:v>2704</c:v>
                </c:pt>
                <c:pt idx="426">
                  <c:v>3067</c:v>
                </c:pt>
                <c:pt idx="427">
                  <c:v>4674</c:v>
                </c:pt>
                <c:pt idx="428">
                  <c:v>3439</c:v>
                </c:pt>
                <c:pt idx="429">
                  <c:v>2917</c:v>
                </c:pt>
                <c:pt idx="430">
                  <c:v>3324</c:v>
                </c:pt>
                <c:pt idx="431">
                  <c:v>3821</c:v>
                </c:pt>
                <c:pt idx="432">
                  <c:v>3197</c:v>
                </c:pt>
                <c:pt idx="433">
                  <c:v>3355</c:v>
                </c:pt>
                <c:pt idx="434">
                  <c:v>1370</c:v>
                </c:pt>
                <c:pt idx="435">
                  <c:v>430</c:v>
                </c:pt>
                <c:pt idx="436">
                  <c:v>5631</c:v>
                </c:pt>
                <c:pt idx="437">
                  <c:v>19781</c:v>
                </c:pt>
                <c:pt idx="438">
                  <c:v>16043</c:v>
                </c:pt>
                <c:pt idx="439">
                  <c:v>14724</c:v>
                </c:pt>
                <c:pt idx="440">
                  <c:v>13713</c:v>
                </c:pt>
                <c:pt idx="441">
                  <c:v>31051</c:v>
                </c:pt>
                <c:pt idx="442">
                  <c:v>9193</c:v>
                </c:pt>
                <c:pt idx="443">
                  <c:v>92208</c:v>
                </c:pt>
                <c:pt idx="444">
                  <c:v>111385</c:v>
                </c:pt>
                <c:pt idx="445">
                  <c:v>100159</c:v>
                </c:pt>
                <c:pt idx="446">
                  <c:v>93810</c:v>
                </c:pt>
                <c:pt idx="447">
                  <c:v>103397</c:v>
                </c:pt>
                <c:pt idx="448">
                  <c:v>73479</c:v>
                </c:pt>
                <c:pt idx="449">
                  <c:v>74578</c:v>
                </c:pt>
                <c:pt idx="450">
                  <c:v>72183</c:v>
                </c:pt>
                <c:pt idx="451">
                  <c:v>68028</c:v>
                </c:pt>
                <c:pt idx="452">
                  <c:v>64186</c:v>
                </c:pt>
                <c:pt idx="453">
                  <c:v>61258</c:v>
                </c:pt>
                <c:pt idx="454">
                  <c:v>53051</c:v>
                </c:pt>
                <c:pt idx="455">
                  <c:v>60128</c:v>
                </c:pt>
                <c:pt idx="456">
                  <c:v>68404</c:v>
                </c:pt>
                <c:pt idx="457">
                  <c:v>70879</c:v>
                </c:pt>
                <c:pt idx="458">
                  <c:v>83389</c:v>
                </c:pt>
                <c:pt idx="459">
                  <c:v>77560</c:v>
                </c:pt>
                <c:pt idx="460">
                  <c:v>66029</c:v>
                </c:pt>
                <c:pt idx="461">
                  <c:v>53610</c:v>
                </c:pt>
                <c:pt idx="462">
                  <c:v>56010</c:v>
                </c:pt>
                <c:pt idx="463">
                  <c:v>58584</c:v>
                </c:pt>
                <c:pt idx="464">
                  <c:v>66748</c:v>
                </c:pt>
                <c:pt idx="465">
                  <c:v>65480</c:v>
                </c:pt>
                <c:pt idx="466">
                  <c:v>53613</c:v>
                </c:pt>
                <c:pt idx="467">
                  <c:v>41894</c:v>
                </c:pt>
                <c:pt idx="468">
                  <c:v>31851</c:v>
                </c:pt>
                <c:pt idx="469">
                  <c:v>6643</c:v>
                </c:pt>
                <c:pt idx="470">
                  <c:v>4704</c:v>
                </c:pt>
                <c:pt idx="471">
                  <c:v>1910</c:v>
                </c:pt>
                <c:pt idx="472">
                  <c:v>7048</c:v>
                </c:pt>
                <c:pt idx="473">
                  <c:v>2243</c:v>
                </c:pt>
                <c:pt idx="474">
                  <c:v>2398</c:v>
                </c:pt>
                <c:pt idx="475">
                  <c:v>6779</c:v>
                </c:pt>
                <c:pt idx="476">
                  <c:v>9099</c:v>
                </c:pt>
                <c:pt idx="477">
                  <c:v>7358</c:v>
                </c:pt>
                <c:pt idx="478">
                  <c:v>3455</c:v>
                </c:pt>
                <c:pt idx="479">
                  <c:v>5720</c:v>
                </c:pt>
                <c:pt idx="480">
                  <c:v>87940</c:v>
                </c:pt>
                <c:pt idx="481">
                  <c:v>10052</c:v>
                </c:pt>
                <c:pt idx="482">
                  <c:v>9737</c:v>
                </c:pt>
                <c:pt idx="483">
                  <c:v>24024</c:v>
                </c:pt>
                <c:pt idx="484">
                  <c:v>19947</c:v>
                </c:pt>
                <c:pt idx="485">
                  <c:v>585</c:v>
                </c:pt>
                <c:pt idx="486">
                  <c:v>2228</c:v>
                </c:pt>
                <c:pt idx="487">
                  <c:v>2357</c:v>
                </c:pt>
                <c:pt idx="488">
                  <c:v>1043</c:v>
                </c:pt>
                <c:pt idx="489">
                  <c:v>1711</c:v>
                </c:pt>
                <c:pt idx="490">
                  <c:v>1286</c:v>
                </c:pt>
                <c:pt idx="491">
                  <c:v>667</c:v>
                </c:pt>
                <c:pt idx="492">
                  <c:v>620</c:v>
                </c:pt>
                <c:pt idx="493">
                  <c:v>4869</c:v>
                </c:pt>
                <c:pt idx="494">
                  <c:v>7212</c:v>
                </c:pt>
                <c:pt idx="495">
                  <c:v>7129</c:v>
                </c:pt>
                <c:pt idx="496">
                  <c:v>9267</c:v>
                </c:pt>
                <c:pt idx="497">
                  <c:v>7333</c:v>
                </c:pt>
                <c:pt idx="498">
                  <c:v>8218</c:v>
                </c:pt>
                <c:pt idx="499">
                  <c:v>11792</c:v>
                </c:pt>
                <c:pt idx="500">
                  <c:v>3028</c:v>
                </c:pt>
                <c:pt idx="501">
                  <c:v>379</c:v>
                </c:pt>
                <c:pt idx="502">
                  <c:v>903</c:v>
                </c:pt>
                <c:pt idx="503">
                  <c:v>881</c:v>
                </c:pt>
                <c:pt idx="504">
                  <c:v>512</c:v>
                </c:pt>
                <c:pt idx="505">
                  <c:v>1264</c:v>
                </c:pt>
                <c:pt idx="506">
                  <c:v>35743</c:v>
                </c:pt>
                <c:pt idx="507">
                  <c:v>20986</c:v>
                </c:pt>
                <c:pt idx="508">
                  <c:v>18348</c:v>
                </c:pt>
                <c:pt idx="509">
                  <c:v>17881</c:v>
                </c:pt>
                <c:pt idx="510">
                  <c:v>105228</c:v>
                </c:pt>
                <c:pt idx="511">
                  <c:v>89432</c:v>
                </c:pt>
                <c:pt idx="512">
                  <c:v>1436</c:v>
                </c:pt>
                <c:pt idx="513">
                  <c:v>5213</c:v>
                </c:pt>
                <c:pt idx="514">
                  <c:v>2401</c:v>
                </c:pt>
                <c:pt idx="515">
                  <c:v>1923</c:v>
                </c:pt>
                <c:pt idx="516">
                  <c:v>1794</c:v>
                </c:pt>
                <c:pt idx="517">
                  <c:v>1303</c:v>
                </c:pt>
                <c:pt idx="518">
                  <c:v>778</c:v>
                </c:pt>
                <c:pt idx="519">
                  <c:v>1314</c:v>
                </c:pt>
                <c:pt idx="520">
                  <c:v>2507</c:v>
                </c:pt>
                <c:pt idx="521">
                  <c:v>1961</c:v>
                </c:pt>
                <c:pt idx="522">
                  <c:v>5262</c:v>
                </c:pt>
                <c:pt idx="523">
                  <c:v>7304</c:v>
                </c:pt>
                <c:pt idx="524">
                  <c:v>11774</c:v>
                </c:pt>
                <c:pt idx="525">
                  <c:v>11703</c:v>
                </c:pt>
                <c:pt idx="526">
                  <c:v>22152</c:v>
                </c:pt>
                <c:pt idx="527">
                  <c:v>569690</c:v>
                </c:pt>
                <c:pt idx="528">
                  <c:v>580971</c:v>
                </c:pt>
                <c:pt idx="529">
                  <c:v>555385</c:v>
                </c:pt>
                <c:pt idx="530">
                  <c:v>577489</c:v>
                </c:pt>
                <c:pt idx="531">
                  <c:v>689228</c:v>
                </c:pt>
                <c:pt idx="532">
                  <c:v>863423</c:v>
                </c:pt>
                <c:pt idx="533">
                  <c:v>813064</c:v>
                </c:pt>
                <c:pt idx="534">
                  <c:v>783872</c:v>
                </c:pt>
                <c:pt idx="535">
                  <c:v>708635</c:v>
                </c:pt>
                <c:pt idx="536">
                  <c:v>717177</c:v>
                </c:pt>
                <c:pt idx="537">
                  <c:v>680252</c:v>
                </c:pt>
                <c:pt idx="538">
                  <c:v>721829</c:v>
                </c:pt>
                <c:pt idx="539">
                  <c:v>717426</c:v>
                </c:pt>
                <c:pt idx="540">
                  <c:v>707146</c:v>
                </c:pt>
                <c:pt idx="541">
                  <c:v>802263</c:v>
                </c:pt>
                <c:pt idx="542">
                  <c:v>738908</c:v>
                </c:pt>
                <c:pt idx="543">
                  <c:v>794880</c:v>
                </c:pt>
                <c:pt idx="544">
                  <c:v>733512</c:v>
                </c:pt>
                <c:pt idx="545">
                  <c:v>800039</c:v>
                </c:pt>
                <c:pt idx="546">
                  <c:v>810226</c:v>
                </c:pt>
                <c:pt idx="547">
                  <c:v>858456</c:v>
                </c:pt>
                <c:pt idx="548">
                  <c:v>861852</c:v>
                </c:pt>
                <c:pt idx="549">
                  <c:v>723400</c:v>
                </c:pt>
                <c:pt idx="550">
                  <c:v>661698</c:v>
                </c:pt>
                <c:pt idx="551">
                  <c:v>633605</c:v>
                </c:pt>
                <c:pt idx="552">
                  <c:v>610416</c:v>
                </c:pt>
                <c:pt idx="553">
                  <c:v>711706</c:v>
                </c:pt>
                <c:pt idx="554">
                  <c:v>676559</c:v>
                </c:pt>
                <c:pt idx="555">
                  <c:v>623552</c:v>
                </c:pt>
                <c:pt idx="556">
                  <c:v>642214</c:v>
                </c:pt>
                <c:pt idx="557">
                  <c:v>664084</c:v>
                </c:pt>
                <c:pt idx="558">
                  <c:v>617043</c:v>
                </c:pt>
                <c:pt idx="559">
                  <c:v>672027</c:v>
                </c:pt>
                <c:pt idx="560">
                  <c:v>623665</c:v>
                </c:pt>
                <c:pt idx="561">
                  <c:v>876706</c:v>
                </c:pt>
                <c:pt idx="562">
                  <c:v>776186</c:v>
                </c:pt>
                <c:pt idx="563">
                  <c:v>851648</c:v>
                </c:pt>
                <c:pt idx="564">
                  <c:v>752317</c:v>
                </c:pt>
                <c:pt idx="565">
                  <c:v>733655</c:v>
                </c:pt>
                <c:pt idx="566">
                  <c:v>811435</c:v>
                </c:pt>
                <c:pt idx="567">
                  <c:v>714514</c:v>
                </c:pt>
                <c:pt idx="568">
                  <c:v>739929</c:v>
                </c:pt>
                <c:pt idx="569">
                  <c:v>714507</c:v>
                </c:pt>
                <c:pt idx="570">
                  <c:v>649219</c:v>
                </c:pt>
                <c:pt idx="571">
                  <c:v>715228</c:v>
                </c:pt>
                <c:pt idx="572">
                  <c:v>680094</c:v>
                </c:pt>
                <c:pt idx="573">
                  <c:v>743075</c:v>
                </c:pt>
                <c:pt idx="574">
                  <c:v>652650</c:v>
                </c:pt>
                <c:pt idx="575">
                  <c:v>287010</c:v>
                </c:pt>
                <c:pt idx="576">
                  <c:v>118477</c:v>
                </c:pt>
                <c:pt idx="577">
                  <c:v>5563</c:v>
                </c:pt>
                <c:pt idx="578">
                  <c:v>5293</c:v>
                </c:pt>
                <c:pt idx="579">
                  <c:v>3854</c:v>
                </c:pt>
                <c:pt idx="580">
                  <c:v>3164</c:v>
                </c:pt>
                <c:pt idx="581">
                  <c:v>2917</c:v>
                </c:pt>
                <c:pt idx="582">
                  <c:v>2634</c:v>
                </c:pt>
                <c:pt idx="583">
                  <c:v>3225</c:v>
                </c:pt>
                <c:pt idx="584">
                  <c:v>4075</c:v>
                </c:pt>
                <c:pt idx="585">
                  <c:v>3187</c:v>
                </c:pt>
                <c:pt idx="586">
                  <c:v>2831</c:v>
                </c:pt>
                <c:pt idx="587">
                  <c:v>1370</c:v>
                </c:pt>
                <c:pt idx="588">
                  <c:v>328</c:v>
                </c:pt>
                <c:pt idx="589">
                  <c:v>2800</c:v>
                </c:pt>
                <c:pt idx="590">
                  <c:v>3085</c:v>
                </c:pt>
                <c:pt idx="591">
                  <c:v>1114</c:v>
                </c:pt>
                <c:pt idx="592">
                  <c:v>632</c:v>
                </c:pt>
                <c:pt idx="593">
                  <c:v>430</c:v>
                </c:pt>
                <c:pt idx="594">
                  <c:v>408</c:v>
                </c:pt>
                <c:pt idx="595">
                  <c:v>408</c:v>
                </c:pt>
                <c:pt idx="596">
                  <c:v>333</c:v>
                </c:pt>
                <c:pt idx="597">
                  <c:v>279</c:v>
                </c:pt>
                <c:pt idx="598">
                  <c:v>387</c:v>
                </c:pt>
                <c:pt idx="599">
                  <c:v>381</c:v>
                </c:pt>
                <c:pt idx="600">
                  <c:v>1670</c:v>
                </c:pt>
                <c:pt idx="601">
                  <c:v>2929</c:v>
                </c:pt>
                <c:pt idx="602">
                  <c:v>12987</c:v>
                </c:pt>
                <c:pt idx="603">
                  <c:v>12903</c:v>
                </c:pt>
                <c:pt idx="604">
                  <c:v>20146</c:v>
                </c:pt>
                <c:pt idx="605">
                  <c:v>19791</c:v>
                </c:pt>
                <c:pt idx="606">
                  <c:v>16743</c:v>
                </c:pt>
                <c:pt idx="607">
                  <c:v>18003</c:v>
                </c:pt>
                <c:pt idx="608">
                  <c:v>19654</c:v>
                </c:pt>
                <c:pt idx="609">
                  <c:v>17660</c:v>
                </c:pt>
                <c:pt idx="610">
                  <c:v>16004</c:v>
                </c:pt>
                <c:pt idx="611">
                  <c:v>18993</c:v>
                </c:pt>
                <c:pt idx="612">
                  <c:v>12680</c:v>
                </c:pt>
                <c:pt idx="613">
                  <c:v>21693</c:v>
                </c:pt>
                <c:pt idx="614">
                  <c:v>16081</c:v>
                </c:pt>
                <c:pt idx="615">
                  <c:v>272</c:v>
                </c:pt>
                <c:pt idx="616">
                  <c:v>312</c:v>
                </c:pt>
                <c:pt idx="617">
                  <c:v>521</c:v>
                </c:pt>
                <c:pt idx="618">
                  <c:v>464</c:v>
                </c:pt>
                <c:pt idx="619">
                  <c:v>548</c:v>
                </c:pt>
              </c:numCache>
            </c:numRef>
          </c:val>
          <c:smooth val="0"/>
          <c:extLst>
            <c:ext xmlns:c16="http://schemas.microsoft.com/office/drawing/2014/chart" uri="{C3380CC4-5D6E-409C-BE32-E72D297353CC}">
              <c16:uniqueId val="{00000000-83CC-4A1D-A9BC-4CA3A40C14D8}"/>
            </c:ext>
          </c:extLst>
        </c:ser>
        <c:dLbls>
          <c:showLegendKey val="0"/>
          <c:showVal val="0"/>
          <c:showCatName val="0"/>
          <c:showSerName val="0"/>
          <c:showPercent val="0"/>
          <c:showBubbleSize val="0"/>
        </c:dLbls>
        <c:smooth val="0"/>
        <c:axId val="307127864"/>
        <c:axId val="307131144"/>
      </c:lineChart>
      <c:dateAx>
        <c:axId val="30712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31144"/>
        <c:crosses val="autoZero"/>
        <c:auto val="1"/>
        <c:lblOffset val="100"/>
        <c:baseTimeUnit val="days"/>
      </c:dateAx>
      <c:valAx>
        <c:axId val="30713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2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180</c:v>
                </c:pt>
                <c:pt idx="1">
                  <c:v>81</c:v>
                </c:pt>
                <c:pt idx="2">
                  <c:v>448</c:v>
                </c:pt>
                <c:pt idx="3">
                  <c:v>315</c:v>
                </c:pt>
                <c:pt idx="4">
                  <c:v>281</c:v>
                </c:pt>
                <c:pt idx="5">
                  <c:v>270</c:v>
                </c:pt>
                <c:pt idx="6">
                  <c:v>183</c:v>
                </c:pt>
                <c:pt idx="7">
                  <c:v>832</c:v>
                </c:pt>
                <c:pt idx="8">
                  <c:v>319</c:v>
                </c:pt>
                <c:pt idx="9">
                  <c:v>756</c:v>
                </c:pt>
                <c:pt idx="10">
                  <c:v>958</c:v>
                </c:pt>
                <c:pt idx="11">
                  <c:v>499</c:v>
                </c:pt>
                <c:pt idx="12">
                  <c:v>489</c:v>
                </c:pt>
                <c:pt idx="13">
                  <c:v>236</c:v>
                </c:pt>
                <c:pt idx="14">
                  <c:v>313</c:v>
                </c:pt>
                <c:pt idx="15">
                  <c:v>196</c:v>
                </c:pt>
                <c:pt idx="16">
                  <c:v>234</c:v>
                </c:pt>
                <c:pt idx="17">
                  <c:v>166</c:v>
                </c:pt>
                <c:pt idx="18">
                  <c:v>233</c:v>
                </c:pt>
                <c:pt idx="19">
                  <c:v>130</c:v>
                </c:pt>
                <c:pt idx="20">
                  <c:v>153</c:v>
                </c:pt>
                <c:pt idx="21">
                  <c:v>63</c:v>
                </c:pt>
                <c:pt idx="22">
                  <c:v>134</c:v>
                </c:pt>
                <c:pt idx="23">
                  <c:v>60</c:v>
                </c:pt>
                <c:pt idx="24">
                  <c:v>86</c:v>
                </c:pt>
                <c:pt idx="25">
                  <c:v>104</c:v>
                </c:pt>
                <c:pt idx="26">
                  <c:v>190</c:v>
                </c:pt>
                <c:pt idx="27">
                  <c:v>250</c:v>
                </c:pt>
                <c:pt idx="28">
                  <c:v>327</c:v>
                </c:pt>
                <c:pt idx="29">
                  <c:v>879</c:v>
                </c:pt>
                <c:pt idx="30">
                  <c:v>422</c:v>
                </c:pt>
                <c:pt idx="31">
                  <c:v>471</c:v>
                </c:pt>
                <c:pt idx="32">
                  <c:v>389</c:v>
                </c:pt>
                <c:pt idx="33">
                  <c:v>540</c:v>
                </c:pt>
                <c:pt idx="34">
                  <c:v>434</c:v>
                </c:pt>
                <c:pt idx="35">
                  <c:v>286</c:v>
                </c:pt>
                <c:pt idx="36">
                  <c:v>264</c:v>
                </c:pt>
                <c:pt idx="37">
                  <c:v>143</c:v>
                </c:pt>
                <c:pt idx="38">
                  <c:v>214</c:v>
                </c:pt>
                <c:pt idx="39">
                  <c:v>177</c:v>
                </c:pt>
                <c:pt idx="40">
                  <c:v>129</c:v>
                </c:pt>
                <c:pt idx="41">
                  <c:v>155</c:v>
                </c:pt>
                <c:pt idx="42">
                  <c:v>161</c:v>
                </c:pt>
                <c:pt idx="43">
                  <c:v>1122</c:v>
                </c:pt>
                <c:pt idx="44">
                  <c:v>907</c:v>
                </c:pt>
                <c:pt idx="45">
                  <c:v>273</c:v>
                </c:pt>
                <c:pt idx="46">
                  <c:v>149</c:v>
                </c:pt>
                <c:pt idx="47">
                  <c:v>553</c:v>
                </c:pt>
                <c:pt idx="48">
                  <c:v>333</c:v>
                </c:pt>
                <c:pt idx="49">
                  <c:v>276</c:v>
                </c:pt>
                <c:pt idx="50">
                  <c:v>158</c:v>
                </c:pt>
                <c:pt idx="51">
                  <c:v>175</c:v>
                </c:pt>
                <c:pt idx="52">
                  <c:v>194</c:v>
                </c:pt>
                <c:pt idx="53">
                  <c:v>222</c:v>
                </c:pt>
                <c:pt idx="54">
                  <c:v>431</c:v>
                </c:pt>
                <c:pt idx="55">
                  <c:v>3560</c:v>
                </c:pt>
                <c:pt idx="56">
                  <c:v>3968</c:v>
                </c:pt>
                <c:pt idx="57">
                  <c:v>7036</c:v>
                </c:pt>
                <c:pt idx="58">
                  <c:v>453</c:v>
                </c:pt>
                <c:pt idx="59">
                  <c:v>1462</c:v>
                </c:pt>
                <c:pt idx="60">
                  <c:v>344</c:v>
                </c:pt>
                <c:pt idx="61">
                  <c:v>156</c:v>
                </c:pt>
                <c:pt idx="62">
                  <c:v>184</c:v>
                </c:pt>
                <c:pt idx="63">
                  <c:v>186</c:v>
                </c:pt>
                <c:pt idx="64">
                  <c:v>180</c:v>
                </c:pt>
                <c:pt idx="65">
                  <c:v>154</c:v>
                </c:pt>
                <c:pt idx="66">
                  <c:v>176</c:v>
                </c:pt>
                <c:pt idx="67">
                  <c:v>139</c:v>
                </c:pt>
                <c:pt idx="68">
                  <c:v>103</c:v>
                </c:pt>
                <c:pt idx="69">
                  <c:v>356</c:v>
                </c:pt>
                <c:pt idx="70">
                  <c:v>401</c:v>
                </c:pt>
                <c:pt idx="71">
                  <c:v>203</c:v>
                </c:pt>
                <c:pt idx="72">
                  <c:v>158</c:v>
                </c:pt>
                <c:pt idx="73">
                  <c:v>173</c:v>
                </c:pt>
                <c:pt idx="74">
                  <c:v>150</c:v>
                </c:pt>
                <c:pt idx="75">
                  <c:v>159</c:v>
                </c:pt>
                <c:pt idx="76">
                  <c:v>175</c:v>
                </c:pt>
                <c:pt idx="77">
                  <c:v>268</c:v>
                </c:pt>
                <c:pt idx="78">
                  <c:v>140</c:v>
                </c:pt>
                <c:pt idx="79">
                  <c:v>153</c:v>
                </c:pt>
                <c:pt idx="80">
                  <c:v>139</c:v>
                </c:pt>
                <c:pt idx="81">
                  <c:v>217</c:v>
                </c:pt>
                <c:pt idx="82">
                  <c:v>187</c:v>
                </c:pt>
                <c:pt idx="83">
                  <c:v>471</c:v>
                </c:pt>
                <c:pt idx="84">
                  <c:v>449</c:v>
                </c:pt>
                <c:pt idx="85">
                  <c:v>212</c:v>
                </c:pt>
                <c:pt idx="86">
                  <c:v>159</c:v>
                </c:pt>
                <c:pt idx="87">
                  <c:v>160</c:v>
                </c:pt>
                <c:pt idx="88">
                  <c:v>2411</c:v>
                </c:pt>
                <c:pt idx="89">
                  <c:v>8035</c:v>
                </c:pt>
                <c:pt idx="90">
                  <c:v>8150</c:v>
                </c:pt>
                <c:pt idx="91">
                  <c:v>910</c:v>
                </c:pt>
                <c:pt idx="92">
                  <c:v>254</c:v>
                </c:pt>
                <c:pt idx="93">
                  <c:v>1895</c:v>
                </c:pt>
                <c:pt idx="94">
                  <c:v>2871</c:v>
                </c:pt>
                <c:pt idx="95">
                  <c:v>3032</c:v>
                </c:pt>
                <c:pt idx="96">
                  <c:v>3961</c:v>
                </c:pt>
                <c:pt idx="97">
                  <c:v>4219</c:v>
                </c:pt>
                <c:pt idx="98">
                  <c:v>6981</c:v>
                </c:pt>
                <c:pt idx="99">
                  <c:v>2288</c:v>
                </c:pt>
                <c:pt idx="100">
                  <c:v>2946</c:v>
                </c:pt>
                <c:pt idx="101">
                  <c:v>3642</c:v>
                </c:pt>
                <c:pt idx="102">
                  <c:v>2066</c:v>
                </c:pt>
                <c:pt idx="103">
                  <c:v>1875</c:v>
                </c:pt>
                <c:pt idx="104">
                  <c:v>704</c:v>
                </c:pt>
                <c:pt idx="105">
                  <c:v>193</c:v>
                </c:pt>
                <c:pt idx="106">
                  <c:v>164</c:v>
                </c:pt>
                <c:pt idx="107">
                  <c:v>150</c:v>
                </c:pt>
                <c:pt idx="108">
                  <c:v>160</c:v>
                </c:pt>
                <c:pt idx="109">
                  <c:v>162</c:v>
                </c:pt>
                <c:pt idx="110">
                  <c:v>117</c:v>
                </c:pt>
                <c:pt idx="111">
                  <c:v>135</c:v>
                </c:pt>
                <c:pt idx="112">
                  <c:v>508</c:v>
                </c:pt>
                <c:pt idx="113">
                  <c:v>398</c:v>
                </c:pt>
                <c:pt idx="114">
                  <c:v>176</c:v>
                </c:pt>
                <c:pt idx="115">
                  <c:v>208</c:v>
                </c:pt>
                <c:pt idx="116">
                  <c:v>716</c:v>
                </c:pt>
                <c:pt idx="117">
                  <c:v>2255</c:v>
                </c:pt>
                <c:pt idx="118">
                  <c:v>335</c:v>
                </c:pt>
                <c:pt idx="119">
                  <c:v>575</c:v>
                </c:pt>
                <c:pt idx="120">
                  <c:v>1150</c:v>
                </c:pt>
                <c:pt idx="121">
                  <c:v>1242</c:v>
                </c:pt>
                <c:pt idx="122">
                  <c:v>983</c:v>
                </c:pt>
                <c:pt idx="123">
                  <c:v>1122</c:v>
                </c:pt>
                <c:pt idx="124">
                  <c:v>1066</c:v>
                </c:pt>
                <c:pt idx="125">
                  <c:v>1238</c:v>
                </c:pt>
                <c:pt idx="126">
                  <c:v>1744</c:v>
                </c:pt>
                <c:pt idx="127">
                  <c:v>1364</c:v>
                </c:pt>
                <c:pt idx="128">
                  <c:v>1209</c:v>
                </c:pt>
                <c:pt idx="129">
                  <c:v>1054</c:v>
                </c:pt>
                <c:pt idx="130">
                  <c:v>931</c:v>
                </c:pt>
                <c:pt idx="131">
                  <c:v>928</c:v>
                </c:pt>
                <c:pt idx="132">
                  <c:v>1382</c:v>
                </c:pt>
                <c:pt idx="133">
                  <c:v>1619</c:v>
                </c:pt>
                <c:pt idx="134">
                  <c:v>204</c:v>
                </c:pt>
                <c:pt idx="135">
                  <c:v>242</c:v>
                </c:pt>
                <c:pt idx="136">
                  <c:v>175</c:v>
                </c:pt>
                <c:pt idx="137">
                  <c:v>191</c:v>
                </c:pt>
                <c:pt idx="138">
                  <c:v>183</c:v>
                </c:pt>
                <c:pt idx="139">
                  <c:v>620</c:v>
                </c:pt>
                <c:pt idx="140">
                  <c:v>599</c:v>
                </c:pt>
                <c:pt idx="141">
                  <c:v>279</c:v>
                </c:pt>
                <c:pt idx="142">
                  <c:v>220</c:v>
                </c:pt>
                <c:pt idx="143">
                  <c:v>233</c:v>
                </c:pt>
                <c:pt idx="144">
                  <c:v>146</c:v>
                </c:pt>
                <c:pt idx="145">
                  <c:v>159</c:v>
                </c:pt>
                <c:pt idx="146">
                  <c:v>191</c:v>
                </c:pt>
                <c:pt idx="147">
                  <c:v>146</c:v>
                </c:pt>
                <c:pt idx="148">
                  <c:v>275</c:v>
                </c:pt>
                <c:pt idx="149">
                  <c:v>352</c:v>
                </c:pt>
                <c:pt idx="150">
                  <c:v>384</c:v>
                </c:pt>
                <c:pt idx="151">
                  <c:v>233</c:v>
                </c:pt>
                <c:pt idx="152">
                  <c:v>279</c:v>
                </c:pt>
                <c:pt idx="153">
                  <c:v>461</c:v>
                </c:pt>
                <c:pt idx="154">
                  <c:v>2249</c:v>
                </c:pt>
                <c:pt idx="155">
                  <c:v>4616</c:v>
                </c:pt>
                <c:pt idx="156">
                  <c:v>1185</c:v>
                </c:pt>
                <c:pt idx="157">
                  <c:v>873</c:v>
                </c:pt>
                <c:pt idx="158">
                  <c:v>750</c:v>
                </c:pt>
                <c:pt idx="159">
                  <c:v>834</c:v>
                </c:pt>
                <c:pt idx="160">
                  <c:v>778</c:v>
                </c:pt>
                <c:pt idx="161">
                  <c:v>669</c:v>
                </c:pt>
                <c:pt idx="162">
                  <c:v>653</c:v>
                </c:pt>
                <c:pt idx="163">
                  <c:v>717</c:v>
                </c:pt>
                <c:pt idx="164">
                  <c:v>741</c:v>
                </c:pt>
                <c:pt idx="165">
                  <c:v>495</c:v>
                </c:pt>
                <c:pt idx="166">
                  <c:v>502</c:v>
                </c:pt>
                <c:pt idx="167">
                  <c:v>119</c:v>
                </c:pt>
                <c:pt idx="168">
                  <c:v>182</c:v>
                </c:pt>
                <c:pt idx="169">
                  <c:v>235</c:v>
                </c:pt>
                <c:pt idx="170">
                  <c:v>215</c:v>
                </c:pt>
                <c:pt idx="171">
                  <c:v>194</c:v>
                </c:pt>
                <c:pt idx="172">
                  <c:v>215</c:v>
                </c:pt>
                <c:pt idx="173">
                  <c:v>1023</c:v>
                </c:pt>
                <c:pt idx="174">
                  <c:v>237</c:v>
                </c:pt>
                <c:pt idx="175">
                  <c:v>1282</c:v>
                </c:pt>
                <c:pt idx="176">
                  <c:v>2484</c:v>
                </c:pt>
                <c:pt idx="177">
                  <c:v>269</c:v>
                </c:pt>
                <c:pt idx="178">
                  <c:v>463</c:v>
                </c:pt>
                <c:pt idx="179">
                  <c:v>475</c:v>
                </c:pt>
                <c:pt idx="180">
                  <c:v>349</c:v>
                </c:pt>
                <c:pt idx="181">
                  <c:v>420</c:v>
                </c:pt>
                <c:pt idx="182">
                  <c:v>2745</c:v>
                </c:pt>
                <c:pt idx="183">
                  <c:v>1862</c:v>
                </c:pt>
                <c:pt idx="184">
                  <c:v>269</c:v>
                </c:pt>
                <c:pt idx="185">
                  <c:v>265</c:v>
                </c:pt>
                <c:pt idx="186">
                  <c:v>168</c:v>
                </c:pt>
                <c:pt idx="187">
                  <c:v>224</c:v>
                </c:pt>
                <c:pt idx="188">
                  <c:v>895</c:v>
                </c:pt>
                <c:pt idx="189">
                  <c:v>716</c:v>
                </c:pt>
                <c:pt idx="190">
                  <c:v>392</c:v>
                </c:pt>
                <c:pt idx="191">
                  <c:v>341</c:v>
                </c:pt>
                <c:pt idx="192">
                  <c:v>194</c:v>
                </c:pt>
                <c:pt idx="193">
                  <c:v>217</c:v>
                </c:pt>
                <c:pt idx="194">
                  <c:v>164</c:v>
                </c:pt>
                <c:pt idx="195">
                  <c:v>483</c:v>
                </c:pt>
                <c:pt idx="196">
                  <c:v>1083</c:v>
                </c:pt>
                <c:pt idx="197">
                  <c:v>244</c:v>
                </c:pt>
                <c:pt idx="198">
                  <c:v>1180</c:v>
                </c:pt>
                <c:pt idx="199">
                  <c:v>2147</c:v>
                </c:pt>
                <c:pt idx="200">
                  <c:v>1728</c:v>
                </c:pt>
                <c:pt idx="201">
                  <c:v>1746</c:v>
                </c:pt>
                <c:pt idx="202">
                  <c:v>1655</c:v>
                </c:pt>
                <c:pt idx="203">
                  <c:v>1709</c:v>
                </c:pt>
                <c:pt idx="204">
                  <c:v>1580</c:v>
                </c:pt>
                <c:pt idx="205">
                  <c:v>471</c:v>
                </c:pt>
                <c:pt idx="206">
                  <c:v>217</c:v>
                </c:pt>
                <c:pt idx="207">
                  <c:v>153</c:v>
                </c:pt>
                <c:pt idx="208">
                  <c:v>192</c:v>
                </c:pt>
                <c:pt idx="209">
                  <c:v>167</c:v>
                </c:pt>
                <c:pt idx="210">
                  <c:v>912</c:v>
                </c:pt>
                <c:pt idx="211">
                  <c:v>4315</c:v>
                </c:pt>
                <c:pt idx="212">
                  <c:v>4478</c:v>
                </c:pt>
                <c:pt idx="213">
                  <c:v>2231</c:v>
                </c:pt>
                <c:pt idx="214">
                  <c:v>1870</c:v>
                </c:pt>
                <c:pt idx="215">
                  <c:v>2175</c:v>
                </c:pt>
                <c:pt idx="216">
                  <c:v>1707</c:v>
                </c:pt>
                <c:pt idx="217">
                  <c:v>1008</c:v>
                </c:pt>
                <c:pt idx="218">
                  <c:v>840</c:v>
                </c:pt>
                <c:pt idx="219">
                  <c:v>1988</c:v>
                </c:pt>
                <c:pt idx="220">
                  <c:v>1870</c:v>
                </c:pt>
                <c:pt idx="221">
                  <c:v>1126</c:v>
                </c:pt>
                <c:pt idx="222">
                  <c:v>806</c:v>
                </c:pt>
                <c:pt idx="223">
                  <c:v>571</c:v>
                </c:pt>
                <c:pt idx="224">
                  <c:v>1410</c:v>
                </c:pt>
                <c:pt idx="225">
                  <c:v>434</c:v>
                </c:pt>
                <c:pt idx="226">
                  <c:v>341</c:v>
                </c:pt>
                <c:pt idx="227">
                  <c:v>235</c:v>
                </c:pt>
                <c:pt idx="228">
                  <c:v>969</c:v>
                </c:pt>
                <c:pt idx="229">
                  <c:v>3168</c:v>
                </c:pt>
                <c:pt idx="230">
                  <c:v>1114</c:v>
                </c:pt>
                <c:pt idx="231">
                  <c:v>925</c:v>
                </c:pt>
                <c:pt idx="232">
                  <c:v>3145</c:v>
                </c:pt>
                <c:pt idx="233">
                  <c:v>2009</c:v>
                </c:pt>
                <c:pt idx="234">
                  <c:v>983</c:v>
                </c:pt>
                <c:pt idx="235">
                  <c:v>239</c:v>
                </c:pt>
                <c:pt idx="236">
                  <c:v>157</c:v>
                </c:pt>
                <c:pt idx="237">
                  <c:v>448</c:v>
                </c:pt>
                <c:pt idx="238">
                  <c:v>444</c:v>
                </c:pt>
                <c:pt idx="239">
                  <c:v>3708</c:v>
                </c:pt>
                <c:pt idx="240">
                  <c:v>5805</c:v>
                </c:pt>
                <c:pt idx="241">
                  <c:v>6409</c:v>
                </c:pt>
                <c:pt idx="242">
                  <c:v>5137</c:v>
                </c:pt>
                <c:pt idx="243">
                  <c:v>3739</c:v>
                </c:pt>
                <c:pt idx="244">
                  <c:v>3036</c:v>
                </c:pt>
                <c:pt idx="245">
                  <c:v>2460</c:v>
                </c:pt>
                <c:pt idx="246">
                  <c:v>6112</c:v>
                </c:pt>
                <c:pt idx="247">
                  <c:v>9562</c:v>
                </c:pt>
                <c:pt idx="248">
                  <c:v>10087</c:v>
                </c:pt>
                <c:pt idx="249">
                  <c:v>8532</c:v>
                </c:pt>
                <c:pt idx="250">
                  <c:v>8572</c:v>
                </c:pt>
                <c:pt idx="251">
                  <c:v>9804</c:v>
                </c:pt>
                <c:pt idx="252">
                  <c:v>8489</c:v>
                </c:pt>
                <c:pt idx="253">
                  <c:v>7991</c:v>
                </c:pt>
                <c:pt idx="254">
                  <c:v>7823</c:v>
                </c:pt>
                <c:pt idx="255">
                  <c:v>8657</c:v>
                </c:pt>
                <c:pt idx="256">
                  <c:v>9565</c:v>
                </c:pt>
                <c:pt idx="257">
                  <c:v>9851</c:v>
                </c:pt>
                <c:pt idx="258">
                  <c:v>8717</c:v>
                </c:pt>
                <c:pt idx="259">
                  <c:v>6185</c:v>
                </c:pt>
                <c:pt idx="260">
                  <c:v>6085</c:v>
                </c:pt>
                <c:pt idx="261">
                  <c:v>7653</c:v>
                </c:pt>
                <c:pt idx="262">
                  <c:v>9010</c:v>
                </c:pt>
                <c:pt idx="263">
                  <c:v>8515</c:v>
                </c:pt>
                <c:pt idx="264">
                  <c:v>9010</c:v>
                </c:pt>
                <c:pt idx="265">
                  <c:v>9593</c:v>
                </c:pt>
                <c:pt idx="266">
                  <c:v>7899</c:v>
                </c:pt>
                <c:pt idx="267">
                  <c:v>8950</c:v>
                </c:pt>
                <c:pt idx="268">
                  <c:v>7722</c:v>
                </c:pt>
                <c:pt idx="269">
                  <c:v>7835</c:v>
                </c:pt>
                <c:pt idx="270">
                  <c:v>10100</c:v>
                </c:pt>
                <c:pt idx="271">
                  <c:v>8925</c:v>
                </c:pt>
                <c:pt idx="272">
                  <c:v>15886</c:v>
                </c:pt>
                <c:pt idx="273">
                  <c:v>11078</c:v>
                </c:pt>
                <c:pt idx="274">
                  <c:v>6255</c:v>
                </c:pt>
                <c:pt idx="275">
                  <c:v>1478</c:v>
                </c:pt>
                <c:pt idx="276">
                  <c:v>3690</c:v>
                </c:pt>
                <c:pt idx="277">
                  <c:v>724</c:v>
                </c:pt>
                <c:pt idx="278">
                  <c:v>788</c:v>
                </c:pt>
                <c:pt idx="279">
                  <c:v>901</c:v>
                </c:pt>
                <c:pt idx="280">
                  <c:v>2549</c:v>
                </c:pt>
                <c:pt idx="281">
                  <c:v>592</c:v>
                </c:pt>
                <c:pt idx="282">
                  <c:v>1147</c:v>
                </c:pt>
                <c:pt idx="283">
                  <c:v>838</c:v>
                </c:pt>
                <c:pt idx="284">
                  <c:v>1243</c:v>
                </c:pt>
                <c:pt idx="285">
                  <c:v>522</c:v>
                </c:pt>
                <c:pt idx="286">
                  <c:v>1100</c:v>
                </c:pt>
                <c:pt idx="287">
                  <c:v>527</c:v>
                </c:pt>
                <c:pt idx="288">
                  <c:v>751</c:v>
                </c:pt>
                <c:pt idx="289">
                  <c:v>327</c:v>
                </c:pt>
                <c:pt idx="290">
                  <c:v>279</c:v>
                </c:pt>
                <c:pt idx="291">
                  <c:v>176</c:v>
                </c:pt>
                <c:pt idx="292">
                  <c:v>182</c:v>
                </c:pt>
                <c:pt idx="293">
                  <c:v>838</c:v>
                </c:pt>
                <c:pt idx="294">
                  <c:v>559</c:v>
                </c:pt>
                <c:pt idx="295">
                  <c:v>202</c:v>
                </c:pt>
                <c:pt idx="296">
                  <c:v>195</c:v>
                </c:pt>
                <c:pt idx="297">
                  <c:v>167</c:v>
                </c:pt>
                <c:pt idx="298">
                  <c:v>154</c:v>
                </c:pt>
                <c:pt idx="299">
                  <c:v>109</c:v>
                </c:pt>
                <c:pt idx="300">
                  <c:v>74</c:v>
                </c:pt>
                <c:pt idx="301">
                  <c:v>54</c:v>
                </c:pt>
                <c:pt idx="302">
                  <c:v>161</c:v>
                </c:pt>
                <c:pt idx="303">
                  <c:v>150</c:v>
                </c:pt>
                <c:pt idx="304">
                  <c:v>73</c:v>
                </c:pt>
                <c:pt idx="305">
                  <c:v>613</c:v>
                </c:pt>
                <c:pt idx="306">
                  <c:v>542</c:v>
                </c:pt>
                <c:pt idx="307">
                  <c:v>360</c:v>
                </c:pt>
                <c:pt idx="308">
                  <c:v>445</c:v>
                </c:pt>
                <c:pt idx="309">
                  <c:v>174</c:v>
                </c:pt>
                <c:pt idx="310">
                  <c:v>268</c:v>
                </c:pt>
                <c:pt idx="311">
                  <c:v>411</c:v>
                </c:pt>
                <c:pt idx="312">
                  <c:v>338</c:v>
                </c:pt>
                <c:pt idx="313">
                  <c:v>112</c:v>
                </c:pt>
                <c:pt idx="314">
                  <c:v>80</c:v>
                </c:pt>
                <c:pt idx="315">
                  <c:v>108</c:v>
                </c:pt>
                <c:pt idx="316">
                  <c:v>131</c:v>
                </c:pt>
                <c:pt idx="317">
                  <c:v>315</c:v>
                </c:pt>
                <c:pt idx="318">
                  <c:v>100</c:v>
                </c:pt>
                <c:pt idx="319">
                  <c:v>125</c:v>
                </c:pt>
                <c:pt idx="320">
                  <c:v>103</c:v>
                </c:pt>
                <c:pt idx="321">
                  <c:v>122</c:v>
                </c:pt>
                <c:pt idx="322">
                  <c:v>131</c:v>
                </c:pt>
                <c:pt idx="323">
                  <c:v>107</c:v>
                </c:pt>
                <c:pt idx="324">
                  <c:v>91</c:v>
                </c:pt>
                <c:pt idx="325">
                  <c:v>99</c:v>
                </c:pt>
                <c:pt idx="326">
                  <c:v>116</c:v>
                </c:pt>
                <c:pt idx="327">
                  <c:v>493</c:v>
                </c:pt>
                <c:pt idx="328">
                  <c:v>449</c:v>
                </c:pt>
                <c:pt idx="329">
                  <c:v>3376</c:v>
                </c:pt>
                <c:pt idx="330">
                  <c:v>139</c:v>
                </c:pt>
                <c:pt idx="331">
                  <c:v>213</c:v>
                </c:pt>
                <c:pt idx="332">
                  <c:v>264</c:v>
                </c:pt>
                <c:pt idx="333">
                  <c:v>350</c:v>
                </c:pt>
                <c:pt idx="334">
                  <c:v>225</c:v>
                </c:pt>
                <c:pt idx="335">
                  <c:v>95</c:v>
                </c:pt>
                <c:pt idx="336">
                  <c:v>61</c:v>
                </c:pt>
                <c:pt idx="337">
                  <c:v>85</c:v>
                </c:pt>
                <c:pt idx="338">
                  <c:v>70</c:v>
                </c:pt>
                <c:pt idx="339">
                  <c:v>70</c:v>
                </c:pt>
                <c:pt idx="340">
                  <c:v>73</c:v>
                </c:pt>
                <c:pt idx="341">
                  <c:v>83</c:v>
                </c:pt>
                <c:pt idx="342">
                  <c:v>75</c:v>
                </c:pt>
                <c:pt idx="343">
                  <c:v>67</c:v>
                </c:pt>
                <c:pt idx="344">
                  <c:v>68</c:v>
                </c:pt>
                <c:pt idx="345">
                  <c:v>87</c:v>
                </c:pt>
                <c:pt idx="346">
                  <c:v>96</c:v>
                </c:pt>
                <c:pt idx="347">
                  <c:v>126</c:v>
                </c:pt>
                <c:pt idx="348">
                  <c:v>176</c:v>
                </c:pt>
                <c:pt idx="349">
                  <c:v>112</c:v>
                </c:pt>
                <c:pt idx="350">
                  <c:v>74</c:v>
                </c:pt>
                <c:pt idx="351">
                  <c:v>83</c:v>
                </c:pt>
                <c:pt idx="352">
                  <c:v>132</c:v>
                </c:pt>
                <c:pt idx="353">
                  <c:v>155</c:v>
                </c:pt>
                <c:pt idx="354">
                  <c:v>213</c:v>
                </c:pt>
                <c:pt idx="355">
                  <c:v>147</c:v>
                </c:pt>
                <c:pt idx="356">
                  <c:v>87</c:v>
                </c:pt>
                <c:pt idx="357">
                  <c:v>83</c:v>
                </c:pt>
                <c:pt idx="358">
                  <c:v>66</c:v>
                </c:pt>
                <c:pt idx="359">
                  <c:v>98</c:v>
                </c:pt>
                <c:pt idx="360">
                  <c:v>92</c:v>
                </c:pt>
                <c:pt idx="361">
                  <c:v>80</c:v>
                </c:pt>
                <c:pt idx="362">
                  <c:v>126</c:v>
                </c:pt>
                <c:pt idx="363">
                  <c:v>254</c:v>
                </c:pt>
                <c:pt idx="364">
                  <c:v>132</c:v>
                </c:pt>
                <c:pt idx="365">
                  <c:v>252</c:v>
                </c:pt>
                <c:pt idx="366">
                  <c:v>170</c:v>
                </c:pt>
                <c:pt idx="367">
                  <c:v>97</c:v>
                </c:pt>
                <c:pt idx="368">
                  <c:v>222</c:v>
                </c:pt>
                <c:pt idx="369">
                  <c:v>334</c:v>
                </c:pt>
                <c:pt idx="370">
                  <c:v>846</c:v>
                </c:pt>
                <c:pt idx="371">
                  <c:v>786</c:v>
                </c:pt>
                <c:pt idx="372">
                  <c:v>867</c:v>
                </c:pt>
                <c:pt idx="373">
                  <c:v>846</c:v>
                </c:pt>
                <c:pt idx="374">
                  <c:v>800</c:v>
                </c:pt>
                <c:pt idx="375">
                  <c:v>795</c:v>
                </c:pt>
                <c:pt idx="376">
                  <c:v>870</c:v>
                </c:pt>
                <c:pt idx="377">
                  <c:v>1107</c:v>
                </c:pt>
                <c:pt idx="378">
                  <c:v>389</c:v>
                </c:pt>
                <c:pt idx="379">
                  <c:v>262</c:v>
                </c:pt>
                <c:pt idx="380">
                  <c:v>205</c:v>
                </c:pt>
                <c:pt idx="381">
                  <c:v>110</c:v>
                </c:pt>
                <c:pt idx="382">
                  <c:v>156</c:v>
                </c:pt>
                <c:pt idx="383">
                  <c:v>138</c:v>
                </c:pt>
                <c:pt idx="384">
                  <c:v>105</c:v>
                </c:pt>
                <c:pt idx="385">
                  <c:v>110</c:v>
                </c:pt>
                <c:pt idx="386">
                  <c:v>147</c:v>
                </c:pt>
                <c:pt idx="387">
                  <c:v>135</c:v>
                </c:pt>
                <c:pt idx="388">
                  <c:v>149</c:v>
                </c:pt>
                <c:pt idx="389">
                  <c:v>319</c:v>
                </c:pt>
                <c:pt idx="390">
                  <c:v>133</c:v>
                </c:pt>
                <c:pt idx="391">
                  <c:v>122</c:v>
                </c:pt>
                <c:pt idx="392">
                  <c:v>69</c:v>
                </c:pt>
                <c:pt idx="393">
                  <c:v>90</c:v>
                </c:pt>
                <c:pt idx="394">
                  <c:v>170</c:v>
                </c:pt>
                <c:pt idx="395">
                  <c:v>190</c:v>
                </c:pt>
                <c:pt idx="396">
                  <c:v>208</c:v>
                </c:pt>
                <c:pt idx="397">
                  <c:v>252</c:v>
                </c:pt>
                <c:pt idx="398">
                  <c:v>107</c:v>
                </c:pt>
                <c:pt idx="399">
                  <c:v>65</c:v>
                </c:pt>
                <c:pt idx="400">
                  <c:v>72</c:v>
                </c:pt>
                <c:pt idx="401">
                  <c:v>78</c:v>
                </c:pt>
                <c:pt idx="402">
                  <c:v>94</c:v>
                </c:pt>
                <c:pt idx="403">
                  <c:v>612</c:v>
                </c:pt>
                <c:pt idx="404">
                  <c:v>1328</c:v>
                </c:pt>
                <c:pt idx="405">
                  <c:v>1242</c:v>
                </c:pt>
                <c:pt idx="406">
                  <c:v>1322</c:v>
                </c:pt>
                <c:pt idx="407">
                  <c:v>197</c:v>
                </c:pt>
                <c:pt idx="408">
                  <c:v>78</c:v>
                </c:pt>
                <c:pt idx="409">
                  <c:v>106</c:v>
                </c:pt>
                <c:pt idx="410">
                  <c:v>120</c:v>
                </c:pt>
                <c:pt idx="411">
                  <c:v>129</c:v>
                </c:pt>
                <c:pt idx="412">
                  <c:v>88</c:v>
                </c:pt>
                <c:pt idx="413">
                  <c:v>74</c:v>
                </c:pt>
                <c:pt idx="414">
                  <c:v>78</c:v>
                </c:pt>
                <c:pt idx="415">
                  <c:v>86</c:v>
                </c:pt>
                <c:pt idx="416">
                  <c:v>386</c:v>
                </c:pt>
                <c:pt idx="417">
                  <c:v>262</c:v>
                </c:pt>
                <c:pt idx="418">
                  <c:v>182</c:v>
                </c:pt>
                <c:pt idx="419">
                  <c:v>167</c:v>
                </c:pt>
                <c:pt idx="420">
                  <c:v>97</c:v>
                </c:pt>
                <c:pt idx="421">
                  <c:v>175</c:v>
                </c:pt>
                <c:pt idx="422">
                  <c:v>312</c:v>
                </c:pt>
                <c:pt idx="423">
                  <c:v>581</c:v>
                </c:pt>
                <c:pt idx="424">
                  <c:v>537</c:v>
                </c:pt>
                <c:pt idx="425">
                  <c:v>527</c:v>
                </c:pt>
                <c:pt idx="426">
                  <c:v>502</c:v>
                </c:pt>
                <c:pt idx="427">
                  <c:v>563</c:v>
                </c:pt>
                <c:pt idx="428">
                  <c:v>481</c:v>
                </c:pt>
                <c:pt idx="429">
                  <c:v>507</c:v>
                </c:pt>
                <c:pt idx="430">
                  <c:v>486</c:v>
                </c:pt>
                <c:pt idx="431">
                  <c:v>502</c:v>
                </c:pt>
                <c:pt idx="432">
                  <c:v>412</c:v>
                </c:pt>
                <c:pt idx="433">
                  <c:v>470</c:v>
                </c:pt>
                <c:pt idx="434">
                  <c:v>234</c:v>
                </c:pt>
                <c:pt idx="435">
                  <c:v>100</c:v>
                </c:pt>
                <c:pt idx="436">
                  <c:v>209</c:v>
                </c:pt>
                <c:pt idx="437">
                  <c:v>512</c:v>
                </c:pt>
                <c:pt idx="438">
                  <c:v>401</c:v>
                </c:pt>
                <c:pt idx="439">
                  <c:v>464</c:v>
                </c:pt>
                <c:pt idx="440">
                  <c:v>704</c:v>
                </c:pt>
                <c:pt idx="441">
                  <c:v>3019</c:v>
                </c:pt>
                <c:pt idx="442">
                  <c:v>1033</c:v>
                </c:pt>
                <c:pt idx="443">
                  <c:v>1943</c:v>
                </c:pt>
                <c:pt idx="444">
                  <c:v>2036</c:v>
                </c:pt>
                <c:pt idx="445">
                  <c:v>1865</c:v>
                </c:pt>
                <c:pt idx="446">
                  <c:v>1522</c:v>
                </c:pt>
                <c:pt idx="447">
                  <c:v>1650</c:v>
                </c:pt>
                <c:pt idx="448">
                  <c:v>1189</c:v>
                </c:pt>
                <c:pt idx="449">
                  <c:v>1003</c:v>
                </c:pt>
                <c:pt idx="450">
                  <c:v>1053</c:v>
                </c:pt>
                <c:pt idx="451">
                  <c:v>878</c:v>
                </c:pt>
                <c:pt idx="452">
                  <c:v>763</c:v>
                </c:pt>
                <c:pt idx="453">
                  <c:v>864</c:v>
                </c:pt>
                <c:pt idx="454">
                  <c:v>674</c:v>
                </c:pt>
                <c:pt idx="455">
                  <c:v>798</c:v>
                </c:pt>
                <c:pt idx="456">
                  <c:v>1053</c:v>
                </c:pt>
                <c:pt idx="457">
                  <c:v>1036</c:v>
                </c:pt>
                <c:pt idx="458">
                  <c:v>1552</c:v>
                </c:pt>
                <c:pt idx="459">
                  <c:v>1580</c:v>
                </c:pt>
                <c:pt idx="460">
                  <c:v>870</c:v>
                </c:pt>
                <c:pt idx="461">
                  <c:v>567</c:v>
                </c:pt>
                <c:pt idx="462">
                  <c:v>628</c:v>
                </c:pt>
                <c:pt idx="463">
                  <c:v>804</c:v>
                </c:pt>
                <c:pt idx="464">
                  <c:v>1374</c:v>
                </c:pt>
                <c:pt idx="465">
                  <c:v>1420</c:v>
                </c:pt>
                <c:pt idx="466">
                  <c:v>1110</c:v>
                </c:pt>
                <c:pt idx="467">
                  <c:v>820</c:v>
                </c:pt>
                <c:pt idx="468">
                  <c:v>565</c:v>
                </c:pt>
                <c:pt idx="469">
                  <c:v>371</c:v>
                </c:pt>
                <c:pt idx="470">
                  <c:v>309</c:v>
                </c:pt>
                <c:pt idx="471">
                  <c:v>172</c:v>
                </c:pt>
                <c:pt idx="472">
                  <c:v>395</c:v>
                </c:pt>
                <c:pt idx="473">
                  <c:v>213</c:v>
                </c:pt>
                <c:pt idx="474">
                  <c:v>268</c:v>
                </c:pt>
                <c:pt idx="475">
                  <c:v>527</c:v>
                </c:pt>
                <c:pt idx="476">
                  <c:v>605</c:v>
                </c:pt>
                <c:pt idx="477">
                  <c:v>525</c:v>
                </c:pt>
                <c:pt idx="478">
                  <c:v>335</c:v>
                </c:pt>
                <c:pt idx="479">
                  <c:v>469</c:v>
                </c:pt>
                <c:pt idx="480">
                  <c:v>1735</c:v>
                </c:pt>
                <c:pt idx="481">
                  <c:v>947</c:v>
                </c:pt>
                <c:pt idx="482">
                  <c:v>360</c:v>
                </c:pt>
                <c:pt idx="483">
                  <c:v>509</c:v>
                </c:pt>
                <c:pt idx="484">
                  <c:v>460</c:v>
                </c:pt>
                <c:pt idx="485">
                  <c:v>164</c:v>
                </c:pt>
                <c:pt idx="486">
                  <c:v>247</c:v>
                </c:pt>
                <c:pt idx="487">
                  <c:v>242</c:v>
                </c:pt>
                <c:pt idx="488">
                  <c:v>188</c:v>
                </c:pt>
                <c:pt idx="489">
                  <c:v>177</c:v>
                </c:pt>
                <c:pt idx="490">
                  <c:v>147</c:v>
                </c:pt>
                <c:pt idx="491">
                  <c:v>157</c:v>
                </c:pt>
                <c:pt idx="492">
                  <c:v>177</c:v>
                </c:pt>
                <c:pt idx="493">
                  <c:v>623</c:v>
                </c:pt>
                <c:pt idx="494">
                  <c:v>1412</c:v>
                </c:pt>
                <c:pt idx="495">
                  <c:v>1193</c:v>
                </c:pt>
                <c:pt idx="496">
                  <c:v>1279</c:v>
                </c:pt>
                <c:pt idx="497">
                  <c:v>1180</c:v>
                </c:pt>
                <c:pt idx="498">
                  <c:v>1267</c:v>
                </c:pt>
                <c:pt idx="499">
                  <c:v>1254</c:v>
                </c:pt>
                <c:pt idx="500">
                  <c:v>483</c:v>
                </c:pt>
                <c:pt idx="501">
                  <c:v>186</c:v>
                </c:pt>
                <c:pt idx="502">
                  <c:v>191</c:v>
                </c:pt>
                <c:pt idx="503">
                  <c:v>175</c:v>
                </c:pt>
                <c:pt idx="504">
                  <c:v>142</c:v>
                </c:pt>
                <c:pt idx="505">
                  <c:v>188</c:v>
                </c:pt>
                <c:pt idx="506">
                  <c:v>900</c:v>
                </c:pt>
                <c:pt idx="507">
                  <c:v>706</c:v>
                </c:pt>
                <c:pt idx="508">
                  <c:v>455</c:v>
                </c:pt>
                <c:pt idx="509">
                  <c:v>835</c:v>
                </c:pt>
                <c:pt idx="510">
                  <c:v>783</c:v>
                </c:pt>
                <c:pt idx="511">
                  <c:v>557</c:v>
                </c:pt>
                <c:pt idx="512">
                  <c:v>182</c:v>
                </c:pt>
                <c:pt idx="513">
                  <c:v>439</c:v>
                </c:pt>
                <c:pt idx="514">
                  <c:v>301</c:v>
                </c:pt>
                <c:pt idx="515">
                  <c:v>256</c:v>
                </c:pt>
                <c:pt idx="516">
                  <c:v>206</c:v>
                </c:pt>
                <c:pt idx="517">
                  <c:v>167</c:v>
                </c:pt>
                <c:pt idx="518">
                  <c:v>139</c:v>
                </c:pt>
                <c:pt idx="519">
                  <c:v>166</c:v>
                </c:pt>
                <c:pt idx="520">
                  <c:v>250</c:v>
                </c:pt>
                <c:pt idx="521">
                  <c:v>220</c:v>
                </c:pt>
                <c:pt idx="522">
                  <c:v>616</c:v>
                </c:pt>
                <c:pt idx="523">
                  <c:v>1216</c:v>
                </c:pt>
                <c:pt idx="524">
                  <c:v>1857</c:v>
                </c:pt>
                <c:pt idx="525">
                  <c:v>1641</c:v>
                </c:pt>
                <c:pt idx="526">
                  <c:v>1670</c:v>
                </c:pt>
                <c:pt idx="527">
                  <c:v>10559</c:v>
                </c:pt>
                <c:pt idx="528">
                  <c:v>9801</c:v>
                </c:pt>
                <c:pt idx="529">
                  <c:v>9231</c:v>
                </c:pt>
                <c:pt idx="530">
                  <c:v>9003</c:v>
                </c:pt>
                <c:pt idx="531">
                  <c:v>7401</c:v>
                </c:pt>
                <c:pt idx="532">
                  <c:v>9848</c:v>
                </c:pt>
                <c:pt idx="533">
                  <c:v>10519</c:v>
                </c:pt>
                <c:pt idx="534">
                  <c:v>8989</c:v>
                </c:pt>
                <c:pt idx="535">
                  <c:v>7825</c:v>
                </c:pt>
                <c:pt idx="536">
                  <c:v>7736</c:v>
                </c:pt>
                <c:pt idx="537">
                  <c:v>7462</c:v>
                </c:pt>
                <c:pt idx="538">
                  <c:v>7853</c:v>
                </c:pt>
                <c:pt idx="539">
                  <c:v>10719</c:v>
                </c:pt>
                <c:pt idx="540">
                  <c:v>9397</c:v>
                </c:pt>
                <c:pt idx="541">
                  <c:v>8421</c:v>
                </c:pt>
                <c:pt idx="542">
                  <c:v>7330</c:v>
                </c:pt>
                <c:pt idx="543">
                  <c:v>8449</c:v>
                </c:pt>
                <c:pt idx="544">
                  <c:v>8785</c:v>
                </c:pt>
                <c:pt idx="545">
                  <c:v>9975</c:v>
                </c:pt>
                <c:pt idx="546">
                  <c:v>10589</c:v>
                </c:pt>
                <c:pt idx="547">
                  <c:v>10902</c:v>
                </c:pt>
                <c:pt idx="548">
                  <c:v>11029</c:v>
                </c:pt>
                <c:pt idx="549">
                  <c:v>8669</c:v>
                </c:pt>
                <c:pt idx="550">
                  <c:v>7641</c:v>
                </c:pt>
                <c:pt idx="551">
                  <c:v>7890</c:v>
                </c:pt>
                <c:pt idx="552">
                  <c:v>7338</c:v>
                </c:pt>
                <c:pt idx="553">
                  <c:v>8796</c:v>
                </c:pt>
                <c:pt idx="554">
                  <c:v>8303</c:v>
                </c:pt>
                <c:pt idx="555">
                  <c:v>8433</c:v>
                </c:pt>
                <c:pt idx="556">
                  <c:v>9237</c:v>
                </c:pt>
                <c:pt idx="557">
                  <c:v>9485</c:v>
                </c:pt>
                <c:pt idx="558">
                  <c:v>8098</c:v>
                </c:pt>
                <c:pt idx="559">
                  <c:v>7682</c:v>
                </c:pt>
                <c:pt idx="560">
                  <c:v>7714</c:v>
                </c:pt>
                <c:pt idx="561">
                  <c:v>9420</c:v>
                </c:pt>
                <c:pt idx="562">
                  <c:v>9604</c:v>
                </c:pt>
                <c:pt idx="563">
                  <c:v>10379</c:v>
                </c:pt>
                <c:pt idx="564">
                  <c:v>7893</c:v>
                </c:pt>
                <c:pt idx="565">
                  <c:v>7679</c:v>
                </c:pt>
                <c:pt idx="566">
                  <c:v>8266</c:v>
                </c:pt>
                <c:pt idx="567">
                  <c:v>6991</c:v>
                </c:pt>
                <c:pt idx="568">
                  <c:v>6504</c:v>
                </c:pt>
                <c:pt idx="569">
                  <c:v>6956</c:v>
                </c:pt>
                <c:pt idx="570">
                  <c:v>6471</c:v>
                </c:pt>
                <c:pt idx="571">
                  <c:v>6680</c:v>
                </c:pt>
                <c:pt idx="572">
                  <c:v>6888</c:v>
                </c:pt>
                <c:pt idx="573">
                  <c:v>8344</c:v>
                </c:pt>
                <c:pt idx="574">
                  <c:v>7046</c:v>
                </c:pt>
                <c:pt idx="575">
                  <c:v>3294</c:v>
                </c:pt>
                <c:pt idx="576">
                  <c:v>936</c:v>
                </c:pt>
                <c:pt idx="577">
                  <c:v>792</c:v>
                </c:pt>
                <c:pt idx="578">
                  <c:v>766</c:v>
                </c:pt>
                <c:pt idx="579">
                  <c:v>642</c:v>
                </c:pt>
                <c:pt idx="580">
                  <c:v>619</c:v>
                </c:pt>
                <c:pt idx="581">
                  <c:v>640</c:v>
                </c:pt>
                <c:pt idx="582">
                  <c:v>672</c:v>
                </c:pt>
                <c:pt idx="583">
                  <c:v>631</c:v>
                </c:pt>
                <c:pt idx="584">
                  <c:v>667</c:v>
                </c:pt>
                <c:pt idx="585">
                  <c:v>588</c:v>
                </c:pt>
                <c:pt idx="586">
                  <c:v>531</c:v>
                </c:pt>
                <c:pt idx="587">
                  <c:v>294</c:v>
                </c:pt>
                <c:pt idx="588">
                  <c:v>118</c:v>
                </c:pt>
                <c:pt idx="589">
                  <c:v>323</c:v>
                </c:pt>
                <c:pt idx="590">
                  <c:v>384</c:v>
                </c:pt>
                <c:pt idx="591">
                  <c:v>195</c:v>
                </c:pt>
                <c:pt idx="592">
                  <c:v>142</c:v>
                </c:pt>
                <c:pt idx="593">
                  <c:v>112</c:v>
                </c:pt>
                <c:pt idx="594">
                  <c:v>142</c:v>
                </c:pt>
                <c:pt idx="595">
                  <c:v>131</c:v>
                </c:pt>
                <c:pt idx="596">
                  <c:v>146</c:v>
                </c:pt>
                <c:pt idx="597">
                  <c:v>213</c:v>
                </c:pt>
                <c:pt idx="598">
                  <c:v>279</c:v>
                </c:pt>
                <c:pt idx="599">
                  <c:v>292</c:v>
                </c:pt>
                <c:pt idx="600">
                  <c:v>267</c:v>
                </c:pt>
                <c:pt idx="601">
                  <c:v>338</c:v>
                </c:pt>
                <c:pt idx="602">
                  <c:v>445</c:v>
                </c:pt>
                <c:pt idx="603">
                  <c:v>522</c:v>
                </c:pt>
                <c:pt idx="604">
                  <c:v>584</c:v>
                </c:pt>
                <c:pt idx="605">
                  <c:v>534</c:v>
                </c:pt>
                <c:pt idx="606">
                  <c:v>534</c:v>
                </c:pt>
                <c:pt idx="607">
                  <c:v>540</c:v>
                </c:pt>
                <c:pt idx="608">
                  <c:v>531</c:v>
                </c:pt>
                <c:pt idx="609">
                  <c:v>389</c:v>
                </c:pt>
                <c:pt idx="610">
                  <c:v>419</c:v>
                </c:pt>
                <c:pt idx="611">
                  <c:v>560</c:v>
                </c:pt>
                <c:pt idx="612">
                  <c:v>430</c:v>
                </c:pt>
                <c:pt idx="613">
                  <c:v>543</c:v>
                </c:pt>
                <c:pt idx="614">
                  <c:v>448</c:v>
                </c:pt>
                <c:pt idx="615">
                  <c:v>148</c:v>
                </c:pt>
                <c:pt idx="616">
                  <c:v>125</c:v>
                </c:pt>
                <c:pt idx="617">
                  <c:v>135</c:v>
                </c:pt>
                <c:pt idx="618">
                  <c:v>132</c:v>
                </c:pt>
                <c:pt idx="619">
                  <c:v>155</c:v>
                </c:pt>
              </c:numCache>
            </c:numRef>
          </c:val>
          <c:smooth val="0"/>
          <c:extLst>
            <c:ext xmlns:c16="http://schemas.microsoft.com/office/drawing/2014/chart" uri="{C3380CC4-5D6E-409C-BE32-E72D297353CC}">
              <c16:uniqueId val="{00000000-F3C6-4A25-A1A7-FC118DA869A2}"/>
            </c:ext>
          </c:extLst>
        </c:ser>
        <c:dLbls>
          <c:showLegendKey val="0"/>
          <c:showVal val="0"/>
          <c:showCatName val="0"/>
          <c:showSerName val="0"/>
          <c:showPercent val="0"/>
          <c:showBubbleSize val="0"/>
        </c:dLbls>
        <c:smooth val="0"/>
        <c:axId val="308780888"/>
        <c:axId val="308778920"/>
      </c:lineChart>
      <c:dateAx>
        <c:axId val="30878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78920"/>
        <c:crosses val="autoZero"/>
        <c:auto val="1"/>
        <c:lblOffset val="100"/>
        <c:baseTimeUnit val="days"/>
      </c:dateAx>
      <c:valAx>
        <c:axId val="30877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8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9577</c:v>
                </c:pt>
              </c:numCache>
            </c:numRef>
          </c:val>
          <c:extLst>
            <c:ext xmlns:c16="http://schemas.microsoft.com/office/drawing/2014/chart" uri="{C3380CC4-5D6E-409C-BE32-E72D297353CC}">
              <c16:uniqueId val="{00000000-2854-47D3-A057-BF79BD98888E}"/>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7092</c:v>
                </c:pt>
              </c:numCache>
            </c:numRef>
          </c:val>
          <c:extLst>
            <c:ext xmlns:c16="http://schemas.microsoft.com/office/drawing/2014/chart" uri="{C3380CC4-5D6E-409C-BE32-E72D297353CC}">
              <c16:uniqueId val="{00000001-2854-47D3-A057-BF79BD98888E}"/>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139258</c:v>
                </c:pt>
              </c:numCache>
            </c:numRef>
          </c:val>
          <c:extLst>
            <c:ext xmlns:c16="http://schemas.microsoft.com/office/drawing/2014/chart" uri="{C3380CC4-5D6E-409C-BE32-E72D297353CC}">
              <c16:uniqueId val="{00000002-2854-47D3-A057-BF79BD98888E}"/>
            </c:ext>
          </c:extLst>
        </c:ser>
        <c:dLbls>
          <c:showLegendKey val="0"/>
          <c:showVal val="0"/>
          <c:showCatName val="0"/>
          <c:showSerName val="0"/>
          <c:showPercent val="0"/>
          <c:showBubbleSize val="0"/>
        </c:dLbls>
        <c:gapWidth val="219"/>
        <c:overlap val="-27"/>
        <c:axId val="308775312"/>
        <c:axId val="308776624"/>
      </c:barChart>
      <c:catAx>
        <c:axId val="30877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76624"/>
        <c:crosses val="autoZero"/>
        <c:auto val="1"/>
        <c:lblAlgn val="ctr"/>
        <c:lblOffset val="100"/>
        <c:noMultiLvlLbl val="0"/>
      </c:catAx>
      <c:valAx>
        <c:axId val="30877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7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1153-41EF-9B87-9F5F7B5A294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1153-41EF-9B87-9F5F7B5A2949}"/>
            </c:ext>
          </c:extLst>
        </c:ser>
        <c:dLbls>
          <c:showLegendKey val="0"/>
          <c:showVal val="0"/>
          <c:showCatName val="0"/>
          <c:showSerName val="0"/>
          <c:showPercent val="0"/>
          <c:showBubbleSize val="0"/>
        </c:dLbls>
        <c:gapWidth val="219"/>
        <c:overlap val="-27"/>
        <c:axId val="309331168"/>
        <c:axId val="309328872"/>
      </c:barChart>
      <c:catAx>
        <c:axId val="30933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28872"/>
        <c:crosses val="autoZero"/>
        <c:auto val="1"/>
        <c:lblAlgn val="ctr"/>
        <c:lblOffset val="100"/>
        <c:noMultiLvlLbl val="0"/>
      </c:catAx>
      <c:valAx>
        <c:axId val="30932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3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124788</c:v>
                </c:pt>
                <c:pt idx="1">
                  <c:v>124808</c:v>
                </c:pt>
                <c:pt idx="2">
                  <c:v>124824</c:v>
                </c:pt>
                <c:pt idx="3">
                  <c:v>124842</c:v>
                </c:pt>
                <c:pt idx="4">
                  <c:v>124854</c:v>
                </c:pt>
                <c:pt idx="5">
                  <c:v>124850</c:v>
                </c:pt>
                <c:pt idx="6">
                  <c:v>124853</c:v>
                </c:pt>
                <c:pt idx="7">
                  <c:v>124868</c:v>
                </c:pt>
                <c:pt idx="8">
                  <c:v>124879</c:v>
                </c:pt>
                <c:pt idx="9">
                  <c:v>124910</c:v>
                </c:pt>
                <c:pt idx="10">
                  <c:v>124935</c:v>
                </c:pt>
                <c:pt idx="11">
                  <c:v>124951</c:v>
                </c:pt>
                <c:pt idx="12">
                  <c:v>124969</c:v>
                </c:pt>
                <c:pt idx="13">
                  <c:v>124977</c:v>
                </c:pt>
                <c:pt idx="14">
                  <c:v>124977</c:v>
                </c:pt>
                <c:pt idx="15">
                  <c:v>124988</c:v>
                </c:pt>
                <c:pt idx="16">
                  <c:v>124995</c:v>
                </c:pt>
                <c:pt idx="17">
                  <c:v>125010</c:v>
                </c:pt>
                <c:pt idx="18">
                  <c:v>125027</c:v>
                </c:pt>
                <c:pt idx="19">
                  <c:v>125050</c:v>
                </c:pt>
                <c:pt idx="20">
                  <c:v>125056</c:v>
                </c:pt>
                <c:pt idx="21">
                  <c:v>125066</c:v>
                </c:pt>
                <c:pt idx="22">
                  <c:v>125078</c:v>
                </c:pt>
                <c:pt idx="23">
                  <c:v>125080</c:v>
                </c:pt>
                <c:pt idx="24">
                  <c:v>125088</c:v>
                </c:pt>
                <c:pt idx="25">
                  <c:v>125103</c:v>
                </c:pt>
                <c:pt idx="26">
                  <c:v>125111</c:v>
                </c:pt>
                <c:pt idx="27">
                  <c:v>124989</c:v>
                </c:pt>
                <c:pt idx="28">
                  <c:v>125009</c:v>
                </c:pt>
                <c:pt idx="29">
                  <c:v>125032</c:v>
                </c:pt>
                <c:pt idx="30">
                  <c:v>125059</c:v>
                </c:pt>
                <c:pt idx="31">
                  <c:v>125076</c:v>
                </c:pt>
                <c:pt idx="32">
                  <c:v>125099</c:v>
                </c:pt>
                <c:pt idx="33">
                  <c:v>125120</c:v>
                </c:pt>
                <c:pt idx="34">
                  <c:v>125128</c:v>
                </c:pt>
                <c:pt idx="35">
                  <c:v>125148</c:v>
                </c:pt>
                <c:pt idx="36">
                  <c:v>125156</c:v>
                </c:pt>
                <c:pt idx="37">
                  <c:v>125171</c:v>
                </c:pt>
                <c:pt idx="38">
                  <c:v>125194</c:v>
                </c:pt>
                <c:pt idx="39">
                  <c:v>125230</c:v>
                </c:pt>
                <c:pt idx="40">
                  <c:v>125237</c:v>
                </c:pt>
                <c:pt idx="41">
                  <c:v>125247</c:v>
                </c:pt>
                <c:pt idx="42">
                  <c:v>125263</c:v>
                </c:pt>
                <c:pt idx="43">
                  <c:v>125384</c:v>
                </c:pt>
                <c:pt idx="44">
                  <c:v>125413</c:v>
                </c:pt>
                <c:pt idx="45">
                  <c:v>125421</c:v>
                </c:pt>
                <c:pt idx="46">
                  <c:v>125450</c:v>
                </c:pt>
                <c:pt idx="47">
                  <c:v>125471</c:v>
                </c:pt>
                <c:pt idx="48">
                  <c:v>125487</c:v>
                </c:pt>
                <c:pt idx="49">
                  <c:v>125497</c:v>
                </c:pt>
                <c:pt idx="50">
                  <c:v>125517</c:v>
                </c:pt>
                <c:pt idx="51">
                  <c:v>125526</c:v>
                </c:pt>
                <c:pt idx="52">
                  <c:v>125537</c:v>
                </c:pt>
                <c:pt idx="53">
                  <c:v>125548</c:v>
                </c:pt>
                <c:pt idx="54">
                  <c:v>125619</c:v>
                </c:pt>
                <c:pt idx="55">
                  <c:v>125815</c:v>
                </c:pt>
                <c:pt idx="56">
                  <c:v>125908</c:v>
                </c:pt>
                <c:pt idx="57">
                  <c:v>125951</c:v>
                </c:pt>
                <c:pt idx="58">
                  <c:v>125978</c:v>
                </c:pt>
                <c:pt idx="59">
                  <c:v>125999</c:v>
                </c:pt>
                <c:pt idx="60">
                  <c:v>126036</c:v>
                </c:pt>
                <c:pt idx="61">
                  <c:v>126043</c:v>
                </c:pt>
                <c:pt idx="62">
                  <c:v>126054</c:v>
                </c:pt>
                <c:pt idx="63">
                  <c:v>126066</c:v>
                </c:pt>
                <c:pt idx="64">
                  <c:v>126082</c:v>
                </c:pt>
                <c:pt idx="65">
                  <c:v>126108</c:v>
                </c:pt>
                <c:pt idx="66">
                  <c:v>126135</c:v>
                </c:pt>
                <c:pt idx="67">
                  <c:v>126147</c:v>
                </c:pt>
                <c:pt idx="68">
                  <c:v>126172</c:v>
                </c:pt>
                <c:pt idx="69">
                  <c:v>126185</c:v>
                </c:pt>
                <c:pt idx="70">
                  <c:v>126186</c:v>
                </c:pt>
                <c:pt idx="71">
                  <c:v>126204</c:v>
                </c:pt>
                <c:pt idx="72">
                  <c:v>126218</c:v>
                </c:pt>
                <c:pt idx="73">
                  <c:v>126233</c:v>
                </c:pt>
                <c:pt idx="74">
                  <c:v>126247</c:v>
                </c:pt>
                <c:pt idx="75">
                  <c:v>126258</c:v>
                </c:pt>
                <c:pt idx="76">
                  <c:v>126276</c:v>
                </c:pt>
                <c:pt idx="77">
                  <c:v>126284</c:v>
                </c:pt>
                <c:pt idx="78">
                  <c:v>126296</c:v>
                </c:pt>
                <c:pt idx="79">
                  <c:v>126310</c:v>
                </c:pt>
                <c:pt idx="80">
                  <c:v>126319</c:v>
                </c:pt>
                <c:pt idx="81">
                  <c:v>126322</c:v>
                </c:pt>
                <c:pt idx="82">
                  <c:v>126334</c:v>
                </c:pt>
                <c:pt idx="83">
                  <c:v>126362</c:v>
                </c:pt>
                <c:pt idx="84">
                  <c:v>126380</c:v>
                </c:pt>
                <c:pt idx="85">
                  <c:v>126384</c:v>
                </c:pt>
                <c:pt idx="86">
                  <c:v>126398</c:v>
                </c:pt>
                <c:pt idx="87">
                  <c:v>126414</c:v>
                </c:pt>
                <c:pt idx="88">
                  <c:v>126629</c:v>
                </c:pt>
                <c:pt idx="89">
                  <c:v>127040</c:v>
                </c:pt>
                <c:pt idx="90">
                  <c:v>127345</c:v>
                </c:pt>
                <c:pt idx="91">
                  <c:v>127347</c:v>
                </c:pt>
                <c:pt idx="92">
                  <c:v>127366</c:v>
                </c:pt>
                <c:pt idx="93">
                  <c:v>129038</c:v>
                </c:pt>
                <c:pt idx="94">
                  <c:v>130816</c:v>
                </c:pt>
                <c:pt idx="95">
                  <c:v>132500</c:v>
                </c:pt>
                <c:pt idx="96">
                  <c:v>134116</c:v>
                </c:pt>
                <c:pt idx="97">
                  <c:v>135561</c:v>
                </c:pt>
                <c:pt idx="98">
                  <c:v>136850</c:v>
                </c:pt>
                <c:pt idx="99">
                  <c:v>138162</c:v>
                </c:pt>
                <c:pt idx="100">
                  <c:v>139375</c:v>
                </c:pt>
                <c:pt idx="101">
                  <c:v>140548</c:v>
                </c:pt>
                <c:pt idx="102">
                  <c:v>141659</c:v>
                </c:pt>
                <c:pt idx="103">
                  <c:v>142640</c:v>
                </c:pt>
                <c:pt idx="104">
                  <c:v>142679</c:v>
                </c:pt>
                <c:pt idx="105">
                  <c:v>142693</c:v>
                </c:pt>
                <c:pt idx="106">
                  <c:v>142706</c:v>
                </c:pt>
                <c:pt idx="107">
                  <c:v>142712</c:v>
                </c:pt>
                <c:pt idx="108">
                  <c:v>142736</c:v>
                </c:pt>
                <c:pt idx="109">
                  <c:v>142751</c:v>
                </c:pt>
                <c:pt idx="110">
                  <c:v>142763</c:v>
                </c:pt>
                <c:pt idx="111">
                  <c:v>142769</c:v>
                </c:pt>
                <c:pt idx="112">
                  <c:v>142776</c:v>
                </c:pt>
                <c:pt idx="113">
                  <c:v>142796</c:v>
                </c:pt>
                <c:pt idx="114">
                  <c:v>142809</c:v>
                </c:pt>
                <c:pt idx="115">
                  <c:v>142832</c:v>
                </c:pt>
                <c:pt idx="116">
                  <c:v>142901</c:v>
                </c:pt>
                <c:pt idx="117">
                  <c:v>143030</c:v>
                </c:pt>
                <c:pt idx="118">
                  <c:v>143046</c:v>
                </c:pt>
                <c:pt idx="119">
                  <c:v>143486</c:v>
                </c:pt>
                <c:pt idx="120">
                  <c:v>144171</c:v>
                </c:pt>
                <c:pt idx="121">
                  <c:v>144896</c:v>
                </c:pt>
                <c:pt idx="122">
                  <c:v>145533</c:v>
                </c:pt>
                <c:pt idx="123">
                  <c:v>146251</c:v>
                </c:pt>
                <c:pt idx="124">
                  <c:v>146900</c:v>
                </c:pt>
                <c:pt idx="125">
                  <c:v>147441</c:v>
                </c:pt>
                <c:pt idx="126">
                  <c:v>148092</c:v>
                </c:pt>
                <c:pt idx="127">
                  <c:v>148753</c:v>
                </c:pt>
                <c:pt idx="128">
                  <c:v>149355</c:v>
                </c:pt>
                <c:pt idx="129">
                  <c:v>149925</c:v>
                </c:pt>
                <c:pt idx="130">
                  <c:v>150488</c:v>
                </c:pt>
                <c:pt idx="131">
                  <c:v>151066</c:v>
                </c:pt>
                <c:pt idx="132">
                  <c:v>151460</c:v>
                </c:pt>
                <c:pt idx="133">
                  <c:v>151485</c:v>
                </c:pt>
                <c:pt idx="134">
                  <c:v>151494</c:v>
                </c:pt>
                <c:pt idx="135">
                  <c:v>151507</c:v>
                </c:pt>
                <c:pt idx="136">
                  <c:v>151527</c:v>
                </c:pt>
                <c:pt idx="137">
                  <c:v>151533</c:v>
                </c:pt>
                <c:pt idx="138">
                  <c:v>151546</c:v>
                </c:pt>
                <c:pt idx="139">
                  <c:v>151545</c:v>
                </c:pt>
                <c:pt idx="140">
                  <c:v>151550</c:v>
                </c:pt>
                <c:pt idx="141">
                  <c:v>151577</c:v>
                </c:pt>
                <c:pt idx="142">
                  <c:v>151592</c:v>
                </c:pt>
                <c:pt idx="143">
                  <c:v>151606</c:v>
                </c:pt>
                <c:pt idx="144">
                  <c:v>151605</c:v>
                </c:pt>
                <c:pt idx="145">
                  <c:v>151618</c:v>
                </c:pt>
                <c:pt idx="146">
                  <c:v>151630</c:v>
                </c:pt>
                <c:pt idx="147">
                  <c:v>151640</c:v>
                </c:pt>
                <c:pt idx="148">
                  <c:v>151661</c:v>
                </c:pt>
                <c:pt idx="149">
                  <c:v>151680</c:v>
                </c:pt>
                <c:pt idx="150">
                  <c:v>151697</c:v>
                </c:pt>
                <c:pt idx="151">
                  <c:v>151706</c:v>
                </c:pt>
                <c:pt idx="152">
                  <c:v>151730</c:v>
                </c:pt>
                <c:pt idx="153">
                  <c:v>152052</c:v>
                </c:pt>
                <c:pt idx="154">
                  <c:v>152596</c:v>
                </c:pt>
                <c:pt idx="155">
                  <c:v>153174</c:v>
                </c:pt>
                <c:pt idx="156">
                  <c:v>153668</c:v>
                </c:pt>
                <c:pt idx="157">
                  <c:v>154126</c:v>
                </c:pt>
                <c:pt idx="158">
                  <c:v>154552</c:v>
                </c:pt>
                <c:pt idx="159">
                  <c:v>154962</c:v>
                </c:pt>
                <c:pt idx="160">
                  <c:v>155359</c:v>
                </c:pt>
                <c:pt idx="161">
                  <c:v>155729</c:v>
                </c:pt>
                <c:pt idx="162">
                  <c:v>156127</c:v>
                </c:pt>
                <c:pt idx="163">
                  <c:v>156559</c:v>
                </c:pt>
                <c:pt idx="164">
                  <c:v>157015</c:v>
                </c:pt>
                <c:pt idx="165">
                  <c:v>157179</c:v>
                </c:pt>
                <c:pt idx="166">
                  <c:v>157193</c:v>
                </c:pt>
                <c:pt idx="167">
                  <c:v>157203</c:v>
                </c:pt>
                <c:pt idx="168">
                  <c:v>157225</c:v>
                </c:pt>
                <c:pt idx="169">
                  <c:v>157237</c:v>
                </c:pt>
                <c:pt idx="170">
                  <c:v>157258</c:v>
                </c:pt>
                <c:pt idx="171">
                  <c:v>157279</c:v>
                </c:pt>
                <c:pt idx="172">
                  <c:v>157294</c:v>
                </c:pt>
                <c:pt idx="173">
                  <c:v>157331</c:v>
                </c:pt>
                <c:pt idx="174">
                  <c:v>157331</c:v>
                </c:pt>
                <c:pt idx="175">
                  <c:v>157376</c:v>
                </c:pt>
                <c:pt idx="176">
                  <c:v>157399</c:v>
                </c:pt>
                <c:pt idx="177">
                  <c:v>157406</c:v>
                </c:pt>
                <c:pt idx="178">
                  <c:v>157418</c:v>
                </c:pt>
                <c:pt idx="179">
                  <c:v>157450</c:v>
                </c:pt>
                <c:pt idx="180">
                  <c:v>157467</c:v>
                </c:pt>
                <c:pt idx="181">
                  <c:v>157480</c:v>
                </c:pt>
                <c:pt idx="182">
                  <c:v>157534</c:v>
                </c:pt>
                <c:pt idx="183">
                  <c:v>157558</c:v>
                </c:pt>
                <c:pt idx="184">
                  <c:v>157567</c:v>
                </c:pt>
                <c:pt idx="185">
                  <c:v>157584</c:v>
                </c:pt>
                <c:pt idx="186">
                  <c:v>157591</c:v>
                </c:pt>
                <c:pt idx="187">
                  <c:v>157601</c:v>
                </c:pt>
                <c:pt idx="188">
                  <c:v>157612</c:v>
                </c:pt>
                <c:pt idx="189">
                  <c:v>157617</c:v>
                </c:pt>
                <c:pt idx="190">
                  <c:v>157635</c:v>
                </c:pt>
                <c:pt idx="191">
                  <c:v>157632</c:v>
                </c:pt>
                <c:pt idx="192">
                  <c:v>157645</c:v>
                </c:pt>
                <c:pt idx="193">
                  <c:v>157649</c:v>
                </c:pt>
                <c:pt idx="194">
                  <c:v>157667</c:v>
                </c:pt>
                <c:pt idx="195">
                  <c:v>157659</c:v>
                </c:pt>
                <c:pt idx="196">
                  <c:v>157655</c:v>
                </c:pt>
                <c:pt idx="197">
                  <c:v>157662</c:v>
                </c:pt>
                <c:pt idx="198">
                  <c:v>157699</c:v>
                </c:pt>
                <c:pt idx="199">
                  <c:v>157755</c:v>
                </c:pt>
                <c:pt idx="200">
                  <c:v>157796</c:v>
                </c:pt>
                <c:pt idx="201">
                  <c:v>157863</c:v>
                </c:pt>
                <c:pt idx="202">
                  <c:v>157942</c:v>
                </c:pt>
                <c:pt idx="203">
                  <c:v>158059</c:v>
                </c:pt>
                <c:pt idx="204">
                  <c:v>158122</c:v>
                </c:pt>
                <c:pt idx="205">
                  <c:v>158128</c:v>
                </c:pt>
                <c:pt idx="206">
                  <c:v>158133</c:v>
                </c:pt>
                <c:pt idx="207">
                  <c:v>158138</c:v>
                </c:pt>
                <c:pt idx="208">
                  <c:v>158149</c:v>
                </c:pt>
                <c:pt idx="209">
                  <c:v>158162</c:v>
                </c:pt>
                <c:pt idx="210">
                  <c:v>158209</c:v>
                </c:pt>
                <c:pt idx="211">
                  <c:v>158314</c:v>
                </c:pt>
                <c:pt idx="212">
                  <c:v>158413</c:v>
                </c:pt>
                <c:pt idx="213">
                  <c:v>158461</c:v>
                </c:pt>
                <c:pt idx="214">
                  <c:v>158598</c:v>
                </c:pt>
                <c:pt idx="215">
                  <c:v>158748</c:v>
                </c:pt>
                <c:pt idx="216">
                  <c:v>158896</c:v>
                </c:pt>
                <c:pt idx="217">
                  <c:v>159042</c:v>
                </c:pt>
                <c:pt idx="218">
                  <c:v>159196</c:v>
                </c:pt>
                <c:pt idx="219">
                  <c:v>159381</c:v>
                </c:pt>
                <c:pt idx="220">
                  <c:v>159493</c:v>
                </c:pt>
                <c:pt idx="221">
                  <c:v>159597</c:v>
                </c:pt>
                <c:pt idx="222">
                  <c:v>159684</c:v>
                </c:pt>
                <c:pt idx="223">
                  <c:v>159821</c:v>
                </c:pt>
                <c:pt idx="224">
                  <c:v>159911</c:v>
                </c:pt>
                <c:pt idx="225">
                  <c:v>159923</c:v>
                </c:pt>
                <c:pt idx="226">
                  <c:v>159940</c:v>
                </c:pt>
                <c:pt idx="227">
                  <c:v>159953</c:v>
                </c:pt>
                <c:pt idx="228">
                  <c:v>160715</c:v>
                </c:pt>
                <c:pt idx="229">
                  <c:v>161407</c:v>
                </c:pt>
                <c:pt idx="230">
                  <c:v>161439</c:v>
                </c:pt>
                <c:pt idx="231">
                  <c:v>161807</c:v>
                </c:pt>
                <c:pt idx="232">
                  <c:v>162125</c:v>
                </c:pt>
                <c:pt idx="233">
                  <c:v>162418</c:v>
                </c:pt>
                <c:pt idx="234">
                  <c:v>162557</c:v>
                </c:pt>
                <c:pt idx="235">
                  <c:v>162581</c:v>
                </c:pt>
                <c:pt idx="236">
                  <c:v>162589</c:v>
                </c:pt>
                <c:pt idx="237">
                  <c:v>162605</c:v>
                </c:pt>
                <c:pt idx="238">
                  <c:v>162613</c:v>
                </c:pt>
                <c:pt idx="239">
                  <c:v>162678</c:v>
                </c:pt>
                <c:pt idx="240">
                  <c:v>162902</c:v>
                </c:pt>
                <c:pt idx="241">
                  <c:v>163087</c:v>
                </c:pt>
                <c:pt idx="242">
                  <c:v>163269</c:v>
                </c:pt>
                <c:pt idx="243">
                  <c:v>163484</c:v>
                </c:pt>
                <c:pt idx="244">
                  <c:v>163671</c:v>
                </c:pt>
                <c:pt idx="245">
                  <c:v>163858</c:v>
                </c:pt>
                <c:pt idx="246">
                  <c:v>164068</c:v>
                </c:pt>
                <c:pt idx="247">
                  <c:v>164309</c:v>
                </c:pt>
                <c:pt idx="248">
                  <c:v>164518</c:v>
                </c:pt>
                <c:pt idx="249">
                  <c:v>164713</c:v>
                </c:pt>
                <c:pt idx="250">
                  <c:v>164905</c:v>
                </c:pt>
                <c:pt idx="251">
                  <c:v>165140</c:v>
                </c:pt>
                <c:pt idx="252">
                  <c:v>165220</c:v>
                </c:pt>
                <c:pt idx="253">
                  <c:v>165300</c:v>
                </c:pt>
                <c:pt idx="254">
                  <c:v>165389</c:v>
                </c:pt>
                <c:pt idx="255">
                  <c:v>165505</c:v>
                </c:pt>
                <c:pt idx="256">
                  <c:v>165655</c:v>
                </c:pt>
                <c:pt idx="257">
                  <c:v>165791</c:v>
                </c:pt>
                <c:pt idx="258">
                  <c:v>165878</c:v>
                </c:pt>
                <c:pt idx="259">
                  <c:v>165932</c:v>
                </c:pt>
                <c:pt idx="260">
                  <c:v>166026</c:v>
                </c:pt>
                <c:pt idx="261">
                  <c:v>166103</c:v>
                </c:pt>
                <c:pt idx="262">
                  <c:v>166171</c:v>
                </c:pt>
                <c:pt idx="263">
                  <c:v>166240</c:v>
                </c:pt>
                <c:pt idx="264">
                  <c:v>166308</c:v>
                </c:pt>
                <c:pt idx="265">
                  <c:v>166412</c:v>
                </c:pt>
                <c:pt idx="266">
                  <c:v>166516</c:v>
                </c:pt>
                <c:pt idx="267">
                  <c:v>166624</c:v>
                </c:pt>
                <c:pt idx="268">
                  <c:v>166692</c:v>
                </c:pt>
                <c:pt idx="269">
                  <c:v>166814</c:v>
                </c:pt>
                <c:pt idx="270">
                  <c:v>166965</c:v>
                </c:pt>
                <c:pt idx="271">
                  <c:v>167162</c:v>
                </c:pt>
                <c:pt idx="272">
                  <c:v>167467</c:v>
                </c:pt>
                <c:pt idx="273">
                  <c:v>167624</c:v>
                </c:pt>
                <c:pt idx="274">
                  <c:v>167729</c:v>
                </c:pt>
                <c:pt idx="275">
                  <c:v>167797</c:v>
                </c:pt>
                <c:pt idx="276">
                  <c:v>167919</c:v>
                </c:pt>
                <c:pt idx="277">
                  <c:v>167953</c:v>
                </c:pt>
                <c:pt idx="278">
                  <c:v>167983</c:v>
                </c:pt>
                <c:pt idx="279">
                  <c:v>168050</c:v>
                </c:pt>
                <c:pt idx="280">
                  <c:v>168092</c:v>
                </c:pt>
                <c:pt idx="281">
                  <c:v>168105</c:v>
                </c:pt>
                <c:pt idx="282">
                  <c:v>168128</c:v>
                </c:pt>
                <c:pt idx="283">
                  <c:v>168181</c:v>
                </c:pt>
                <c:pt idx="284">
                  <c:v>168246</c:v>
                </c:pt>
                <c:pt idx="285">
                  <c:v>168269</c:v>
                </c:pt>
                <c:pt idx="286">
                  <c:v>168287</c:v>
                </c:pt>
                <c:pt idx="287">
                  <c:v>168299</c:v>
                </c:pt>
                <c:pt idx="288">
                  <c:v>168303</c:v>
                </c:pt>
                <c:pt idx="289">
                  <c:v>168298</c:v>
                </c:pt>
                <c:pt idx="290">
                  <c:v>168320</c:v>
                </c:pt>
                <c:pt idx="291">
                  <c:v>168324</c:v>
                </c:pt>
                <c:pt idx="292">
                  <c:v>168343</c:v>
                </c:pt>
                <c:pt idx="293">
                  <c:v>168365</c:v>
                </c:pt>
                <c:pt idx="294">
                  <c:v>168385</c:v>
                </c:pt>
                <c:pt idx="295">
                  <c:v>168400</c:v>
                </c:pt>
                <c:pt idx="296">
                  <c:v>168412</c:v>
                </c:pt>
                <c:pt idx="297">
                  <c:v>168415</c:v>
                </c:pt>
                <c:pt idx="298">
                  <c:v>168419</c:v>
                </c:pt>
                <c:pt idx="299">
                  <c:v>168415</c:v>
                </c:pt>
                <c:pt idx="300">
                  <c:v>168418</c:v>
                </c:pt>
                <c:pt idx="301">
                  <c:v>168421</c:v>
                </c:pt>
                <c:pt idx="302">
                  <c:v>168429</c:v>
                </c:pt>
                <c:pt idx="303">
                  <c:v>168430</c:v>
                </c:pt>
                <c:pt idx="304">
                  <c:v>168439</c:v>
                </c:pt>
                <c:pt idx="305">
                  <c:v>168455</c:v>
                </c:pt>
                <c:pt idx="306">
                  <c:v>168484</c:v>
                </c:pt>
                <c:pt idx="307">
                  <c:v>168495</c:v>
                </c:pt>
                <c:pt idx="308">
                  <c:v>168493</c:v>
                </c:pt>
                <c:pt idx="309">
                  <c:v>168499</c:v>
                </c:pt>
                <c:pt idx="310">
                  <c:v>168497</c:v>
                </c:pt>
                <c:pt idx="311">
                  <c:v>168509</c:v>
                </c:pt>
                <c:pt idx="312">
                  <c:v>168520</c:v>
                </c:pt>
                <c:pt idx="313">
                  <c:v>168547</c:v>
                </c:pt>
                <c:pt idx="314">
                  <c:v>168538</c:v>
                </c:pt>
                <c:pt idx="315">
                  <c:v>168546</c:v>
                </c:pt>
                <c:pt idx="316">
                  <c:v>168549</c:v>
                </c:pt>
                <c:pt idx="317">
                  <c:v>168554</c:v>
                </c:pt>
                <c:pt idx="318">
                  <c:v>168562</c:v>
                </c:pt>
                <c:pt idx="319">
                  <c:v>168569</c:v>
                </c:pt>
                <c:pt idx="320">
                  <c:v>168583</c:v>
                </c:pt>
                <c:pt idx="321">
                  <c:v>168592</c:v>
                </c:pt>
                <c:pt idx="322">
                  <c:v>168598</c:v>
                </c:pt>
                <c:pt idx="323">
                  <c:v>168608</c:v>
                </c:pt>
                <c:pt idx="324">
                  <c:v>168597</c:v>
                </c:pt>
                <c:pt idx="325">
                  <c:v>168596</c:v>
                </c:pt>
                <c:pt idx="326">
                  <c:v>168584</c:v>
                </c:pt>
                <c:pt idx="327">
                  <c:v>168599</c:v>
                </c:pt>
                <c:pt idx="328">
                  <c:v>168639</c:v>
                </c:pt>
                <c:pt idx="329">
                  <c:v>168677</c:v>
                </c:pt>
                <c:pt idx="330">
                  <c:v>168696</c:v>
                </c:pt>
                <c:pt idx="331">
                  <c:v>168695</c:v>
                </c:pt>
                <c:pt idx="332">
                  <c:v>168698</c:v>
                </c:pt>
                <c:pt idx="333">
                  <c:v>168706</c:v>
                </c:pt>
                <c:pt idx="334">
                  <c:v>168704</c:v>
                </c:pt>
                <c:pt idx="335">
                  <c:v>168698</c:v>
                </c:pt>
                <c:pt idx="336">
                  <c:v>168701</c:v>
                </c:pt>
                <c:pt idx="337">
                  <c:v>168721</c:v>
                </c:pt>
                <c:pt idx="338">
                  <c:v>168725</c:v>
                </c:pt>
                <c:pt idx="339">
                  <c:v>168731</c:v>
                </c:pt>
                <c:pt idx="340">
                  <c:v>168734</c:v>
                </c:pt>
                <c:pt idx="341">
                  <c:v>168732</c:v>
                </c:pt>
                <c:pt idx="342">
                  <c:v>168736</c:v>
                </c:pt>
                <c:pt idx="343">
                  <c:v>168737</c:v>
                </c:pt>
                <c:pt idx="344">
                  <c:v>168740</c:v>
                </c:pt>
                <c:pt idx="345">
                  <c:v>168743</c:v>
                </c:pt>
                <c:pt idx="346">
                  <c:v>168755</c:v>
                </c:pt>
                <c:pt idx="347">
                  <c:v>168761</c:v>
                </c:pt>
                <c:pt idx="348">
                  <c:v>168759</c:v>
                </c:pt>
                <c:pt idx="349">
                  <c:v>168767</c:v>
                </c:pt>
                <c:pt idx="350">
                  <c:v>168763</c:v>
                </c:pt>
                <c:pt idx="351">
                  <c:v>168757</c:v>
                </c:pt>
                <c:pt idx="352">
                  <c:v>168758</c:v>
                </c:pt>
                <c:pt idx="353">
                  <c:v>168759</c:v>
                </c:pt>
                <c:pt idx="354">
                  <c:v>168760</c:v>
                </c:pt>
                <c:pt idx="355">
                  <c:v>168754</c:v>
                </c:pt>
                <c:pt idx="356">
                  <c:v>168758</c:v>
                </c:pt>
                <c:pt idx="357">
                  <c:v>168763</c:v>
                </c:pt>
                <c:pt idx="358">
                  <c:v>168767</c:v>
                </c:pt>
                <c:pt idx="359">
                  <c:v>168764</c:v>
                </c:pt>
                <c:pt idx="360">
                  <c:v>168773</c:v>
                </c:pt>
                <c:pt idx="361">
                  <c:v>168778</c:v>
                </c:pt>
                <c:pt idx="362">
                  <c:v>168773</c:v>
                </c:pt>
                <c:pt idx="363">
                  <c:v>168716</c:v>
                </c:pt>
                <c:pt idx="364">
                  <c:v>168716</c:v>
                </c:pt>
                <c:pt idx="365">
                  <c:v>168726</c:v>
                </c:pt>
                <c:pt idx="366">
                  <c:v>168729</c:v>
                </c:pt>
                <c:pt idx="367">
                  <c:v>168733</c:v>
                </c:pt>
                <c:pt idx="368">
                  <c:v>168734</c:v>
                </c:pt>
                <c:pt idx="369">
                  <c:v>169031</c:v>
                </c:pt>
                <c:pt idx="370">
                  <c:v>169508</c:v>
                </c:pt>
                <c:pt idx="371">
                  <c:v>169991</c:v>
                </c:pt>
                <c:pt idx="372">
                  <c:v>170467</c:v>
                </c:pt>
                <c:pt idx="373">
                  <c:v>170934</c:v>
                </c:pt>
                <c:pt idx="374">
                  <c:v>171332</c:v>
                </c:pt>
                <c:pt idx="375">
                  <c:v>171756</c:v>
                </c:pt>
                <c:pt idx="376">
                  <c:v>172092</c:v>
                </c:pt>
                <c:pt idx="377">
                  <c:v>172368</c:v>
                </c:pt>
                <c:pt idx="378">
                  <c:v>172372</c:v>
                </c:pt>
                <c:pt idx="379">
                  <c:v>172384</c:v>
                </c:pt>
                <c:pt idx="380">
                  <c:v>172398</c:v>
                </c:pt>
                <c:pt idx="381">
                  <c:v>172401</c:v>
                </c:pt>
                <c:pt idx="382">
                  <c:v>172398</c:v>
                </c:pt>
                <c:pt idx="383">
                  <c:v>172406</c:v>
                </c:pt>
                <c:pt idx="384">
                  <c:v>172407</c:v>
                </c:pt>
                <c:pt idx="385">
                  <c:v>172409</c:v>
                </c:pt>
                <c:pt idx="386">
                  <c:v>172412</c:v>
                </c:pt>
                <c:pt idx="387">
                  <c:v>172419</c:v>
                </c:pt>
                <c:pt idx="388">
                  <c:v>172429</c:v>
                </c:pt>
                <c:pt idx="389">
                  <c:v>172442</c:v>
                </c:pt>
                <c:pt idx="390">
                  <c:v>172447</c:v>
                </c:pt>
                <c:pt idx="391">
                  <c:v>172453</c:v>
                </c:pt>
                <c:pt idx="392">
                  <c:v>172456</c:v>
                </c:pt>
                <c:pt idx="393">
                  <c:v>172469</c:v>
                </c:pt>
                <c:pt idx="394">
                  <c:v>172472</c:v>
                </c:pt>
                <c:pt idx="395">
                  <c:v>172475</c:v>
                </c:pt>
                <c:pt idx="396">
                  <c:v>172486</c:v>
                </c:pt>
                <c:pt idx="397">
                  <c:v>172492</c:v>
                </c:pt>
                <c:pt idx="398">
                  <c:v>172497</c:v>
                </c:pt>
                <c:pt idx="399">
                  <c:v>172494</c:v>
                </c:pt>
                <c:pt idx="400">
                  <c:v>172496</c:v>
                </c:pt>
                <c:pt idx="401">
                  <c:v>172499</c:v>
                </c:pt>
                <c:pt idx="402">
                  <c:v>172510</c:v>
                </c:pt>
                <c:pt idx="403">
                  <c:v>173162</c:v>
                </c:pt>
                <c:pt idx="404">
                  <c:v>174154</c:v>
                </c:pt>
                <c:pt idx="405">
                  <c:v>174981</c:v>
                </c:pt>
                <c:pt idx="406">
                  <c:v>175643</c:v>
                </c:pt>
                <c:pt idx="407">
                  <c:v>175651</c:v>
                </c:pt>
                <c:pt idx="408">
                  <c:v>175657</c:v>
                </c:pt>
                <c:pt idx="409">
                  <c:v>175664</c:v>
                </c:pt>
                <c:pt idx="410">
                  <c:v>175668</c:v>
                </c:pt>
                <c:pt idx="411">
                  <c:v>175672</c:v>
                </c:pt>
                <c:pt idx="412">
                  <c:v>175671</c:v>
                </c:pt>
                <c:pt idx="413">
                  <c:v>175669</c:v>
                </c:pt>
                <c:pt idx="414">
                  <c:v>175675</c:v>
                </c:pt>
                <c:pt idx="415">
                  <c:v>175686</c:v>
                </c:pt>
                <c:pt idx="416">
                  <c:v>175676</c:v>
                </c:pt>
                <c:pt idx="417">
                  <c:v>175677</c:v>
                </c:pt>
                <c:pt idx="418">
                  <c:v>175678</c:v>
                </c:pt>
                <c:pt idx="419">
                  <c:v>175681</c:v>
                </c:pt>
                <c:pt idx="420">
                  <c:v>175681</c:v>
                </c:pt>
                <c:pt idx="421">
                  <c:v>175683</c:v>
                </c:pt>
                <c:pt idx="422">
                  <c:v>175943</c:v>
                </c:pt>
                <c:pt idx="423">
                  <c:v>176330</c:v>
                </c:pt>
                <c:pt idx="424">
                  <c:v>176694</c:v>
                </c:pt>
                <c:pt idx="425">
                  <c:v>177019</c:v>
                </c:pt>
                <c:pt idx="426">
                  <c:v>177341</c:v>
                </c:pt>
                <c:pt idx="427">
                  <c:v>177708</c:v>
                </c:pt>
                <c:pt idx="428">
                  <c:v>178047</c:v>
                </c:pt>
                <c:pt idx="429">
                  <c:v>178390</c:v>
                </c:pt>
                <c:pt idx="430">
                  <c:v>178698</c:v>
                </c:pt>
                <c:pt idx="431">
                  <c:v>178887</c:v>
                </c:pt>
                <c:pt idx="432">
                  <c:v>179275</c:v>
                </c:pt>
                <c:pt idx="433">
                  <c:v>179550</c:v>
                </c:pt>
                <c:pt idx="434">
                  <c:v>179591</c:v>
                </c:pt>
                <c:pt idx="435">
                  <c:v>179596</c:v>
                </c:pt>
                <c:pt idx="436">
                  <c:v>179602</c:v>
                </c:pt>
                <c:pt idx="437">
                  <c:v>179608</c:v>
                </c:pt>
                <c:pt idx="438">
                  <c:v>179619</c:v>
                </c:pt>
                <c:pt idx="439">
                  <c:v>179624</c:v>
                </c:pt>
                <c:pt idx="440">
                  <c:v>179640</c:v>
                </c:pt>
                <c:pt idx="441">
                  <c:v>179647</c:v>
                </c:pt>
                <c:pt idx="442">
                  <c:v>179695</c:v>
                </c:pt>
                <c:pt idx="443">
                  <c:v>179741</c:v>
                </c:pt>
                <c:pt idx="444">
                  <c:v>179809</c:v>
                </c:pt>
                <c:pt idx="445">
                  <c:v>179874</c:v>
                </c:pt>
                <c:pt idx="446">
                  <c:v>179931</c:v>
                </c:pt>
                <c:pt idx="447">
                  <c:v>179968</c:v>
                </c:pt>
                <c:pt idx="448">
                  <c:v>179986</c:v>
                </c:pt>
                <c:pt idx="449">
                  <c:v>179999</c:v>
                </c:pt>
                <c:pt idx="450">
                  <c:v>180017</c:v>
                </c:pt>
                <c:pt idx="451">
                  <c:v>180037</c:v>
                </c:pt>
                <c:pt idx="452">
                  <c:v>180047</c:v>
                </c:pt>
                <c:pt idx="453">
                  <c:v>180056</c:v>
                </c:pt>
                <c:pt idx="454">
                  <c:v>180059</c:v>
                </c:pt>
                <c:pt idx="455">
                  <c:v>180068</c:v>
                </c:pt>
                <c:pt idx="456">
                  <c:v>180108</c:v>
                </c:pt>
                <c:pt idx="457">
                  <c:v>180121</c:v>
                </c:pt>
                <c:pt idx="458">
                  <c:v>180163</c:v>
                </c:pt>
                <c:pt idx="459">
                  <c:v>180209</c:v>
                </c:pt>
                <c:pt idx="460">
                  <c:v>180219</c:v>
                </c:pt>
                <c:pt idx="461">
                  <c:v>180225</c:v>
                </c:pt>
                <c:pt idx="462">
                  <c:v>180240</c:v>
                </c:pt>
                <c:pt idx="463">
                  <c:v>180418</c:v>
                </c:pt>
                <c:pt idx="464">
                  <c:v>180705</c:v>
                </c:pt>
                <c:pt idx="465">
                  <c:v>180933</c:v>
                </c:pt>
                <c:pt idx="466">
                  <c:v>181048</c:v>
                </c:pt>
                <c:pt idx="467">
                  <c:v>181058</c:v>
                </c:pt>
                <c:pt idx="468">
                  <c:v>181096</c:v>
                </c:pt>
                <c:pt idx="469">
                  <c:v>181265</c:v>
                </c:pt>
                <c:pt idx="470">
                  <c:v>181317</c:v>
                </c:pt>
                <c:pt idx="471">
                  <c:v>181437</c:v>
                </c:pt>
                <c:pt idx="472">
                  <c:v>181512</c:v>
                </c:pt>
                <c:pt idx="473">
                  <c:v>181533</c:v>
                </c:pt>
                <c:pt idx="474">
                  <c:v>181642</c:v>
                </c:pt>
                <c:pt idx="475">
                  <c:v>181875</c:v>
                </c:pt>
                <c:pt idx="476">
                  <c:v>182148</c:v>
                </c:pt>
                <c:pt idx="477">
                  <c:v>182297</c:v>
                </c:pt>
                <c:pt idx="478">
                  <c:v>182408</c:v>
                </c:pt>
                <c:pt idx="479">
                  <c:v>182663</c:v>
                </c:pt>
                <c:pt idx="480">
                  <c:v>182925</c:v>
                </c:pt>
                <c:pt idx="481">
                  <c:v>182978</c:v>
                </c:pt>
                <c:pt idx="482">
                  <c:v>182990</c:v>
                </c:pt>
                <c:pt idx="483">
                  <c:v>182993</c:v>
                </c:pt>
                <c:pt idx="484">
                  <c:v>183007</c:v>
                </c:pt>
                <c:pt idx="485">
                  <c:v>183024</c:v>
                </c:pt>
                <c:pt idx="486">
                  <c:v>183035</c:v>
                </c:pt>
                <c:pt idx="487">
                  <c:v>183066</c:v>
                </c:pt>
                <c:pt idx="488">
                  <c:v>183058</c:v>
                </c:pt>
                <c:pt idx="489">
                  <c:v>183061</c:v>
                </c:pt>
                <c:pt idx="490">
                  <c:v>183068</c:v>
                </c:pt>
                <c:pt idx="491">
                  <c:v>183070</c:v>
                </c:pt>
                <c:pt idx="492">
                  <c:v>183078</c:v>
                </c:pt>
                <c:pt idx="493">
                  <c:v>183710</c:v>
                </c:pt>
                <c:pt idx="494">
                  <c:v>184727</c:v>
                </c:pt>
                <c:pt idx="495">
                  <c:v>185628</c:v>
                </c:pt>
                <c:pt idx="496">
                  <c:v>186484</c:v>
                </c:pt>
                <c:pt idx="497">
                  <c:v>187343</c:v>
                </c:pt>
                <c:pt idx="498">
                  <c:v>188270</c:v>
                </c:pt>
                <c:pt idx="499">
                  <c:v>189105</c:v>
                </c:pt>
                <c:pt idx="500">
                  <c:v>189126</c:v>
                </c:pt>
                <c:pt idx="501">
                  <c:v>189137</c:v>
                </c:pt>
                <c:pt idx="502">
                  <c:v>189148</c:v>
                </c:pt>
                <c:pt idx="503">
                  <c:v>189136</c:v>
                </c:pt>
                <c:pt idx="504">
                  <c:v>189144</c:v>
                </c:pt>
                <c:pt idx="505">
                  <c:v>189148</c:v>
                </c:pt>
                <c:pt idx="506">
                  <c:v>189160</c:v>
                </c:pt>
                <c:pt idx="507">
                  <c:v>189175</c:v>
                </c:pt>
                <c:pt idx="508">
                  <c:v>189174</c:v>
                </c:pt>
                <c:pt idx="509">
                  <c:v>189194</c:v>
                </c:pt>
                <c:pt idx="510">
                  <c:v>189204</c:v>
                </c:pt>
                <c:pt idx="511">
                  <c:v>189215</c:v>
                </c:pt>
                <c:pt idx="512">
                  <c:v>189229</c:v>
                </c:pt>
                <c:pt idx="513">
                  <c:v>189233</c:v>
                </c:pt>
                <c:pt idx="514">
                  <c:v>189243</c:v>
                </c:pt>
                <c:pt idx="515">
                  <c:v>189256</c:v>
                </c:pt>
                <c:pt idx="516">
                  <c:v>189268</c:v>
                </c:pt>
                <c:pt idx="517">
                  <c:v>189274</c:v>
                </c:pt>
                <c:pt idx="518">
                  <c:v>189281</c:v>
                </c:pt>
                <c:pt idx="519">
                  <c:v>189302</c:v>
                </c:pt>
                <c:pt idx="520">
                  <c:v>189299</c:v>
                </c:pt>
                <c:pt idx="521">
                  <c:v>189304</c:v>
                </c:pt>
                <c:pt idx="522">
                  <c:v>189849</c:v>
                </c:pt>
                <c:pt idx="523">
                  <c:v>190798</c:v>
                </c:pt>
                <c:pt idx="524">
                  <c:v>192011</c:v>
                </c:pt>
                <c:pt idx="525">
                  <c:v>193110</c:v>
                </c:pt>
                <c:pt idx="526">
                  <c:v>194228</c:v>
                </c:pt>
                <c:pt idx="527">
                  <c:v>194796</c:v>
                </c:pt>
                <c:pt idx="528">
                  <c:v>195947</c:v>
                </c:pt>
                <c:pt idx="529">
                  <c:v>197129</c:v>
                </c:pt>
                <c:pt idx="530">
                  <c:v>197978</c:v>
                </c:pt>
                <c:pt idx="531">
                  <c:v>198051</c:v>
                </c:pt>
                <c:pt idx="532">
                  <c:v>198120</c:v>
                </c:pt>
                <c:pt idx="533">
                  <c:v>198193</c:v>
                </c:pt>
                <c:pt idx="534">
                  <c:v>198266</c:v>
                </c:pt>
                <c:pt idx="535">
                  <c:v>198355</c:v>
                </c:pt>
                <c:pt idx="536">
                  <c:v>198422</c:v>
                </c:pt>
                <c:pt idx="537">
                  <c:v>198490</c:v>
                </c:pt>
                <c:pt idx="538">
                  <c:v>198532</c:v>
                </c:pt>
                <c:pt idx="539">
                  <c:v>198562</c:v>
                </c:pt>
                <c:pt idx="540">
                  <c:v>198595</c:v>
                </c:pt>
                <c:pt idx="541">
                  <c:v>198659</c:v>
                </c:pt>
                <c:pt idx="542">
                  <c:v>198723</c:v>
                </c:pt>
                <c:pt idx="543">
                  <c:v>198727</c:v>
                </c:pt>
                <c:pt idx="544">
                  <c:v>198777</c:v>
                </c:pt>
                <c:pt idx="545">
                  <c:v>198814</c:v>
                </c:pt>
                <c:pt idx="546">
                  <c:v>198859</c:v>
                </c:pt>
                <c:pt idx="547">
                  <c:v>198915</c:v>
                </c:pt>
                <c:pt idx="548">
                  <c:v>198963</c:v>
                </c:pt>
                <c:pt idx="549">
                  <c:v>198994</c:v>
                </c:pt>
                <c:pt idx="550">
                  <c:v>199007</c:v>
                </c:pt>
                <c:pt idx="551">
                  <c:v>199026</c:v>
                </c:pt>
                <c:pt idx="552">
                  <c:v>199037</c:v>
                </c:pt>
                <c:pt idx="553">
                  <c:v>199054</c:v>
                </c:pt>
                <c:pt idx="554">
                  <c:v>199333</c:v>
                </c:pt>
                <c:pt idx="555">
                  <c:v>200099</c:v>
                </c:pt>
                <c:pt idx="556">
                  <c:v>200894</c:v>
                </c:pt>
                <c:pt idx="557">
                  <c:v>201646</c:v>
                </c:pt>
                <c:pt idx="558">
                  <c:v>202389</c:v>
                </c:pt>
                <c:pt idx="559">
                  <c:v>203143</c:v>
                </c:pt>
                <c:pt idx="560">
                  <c:v>203876</c:v>
                </c:pt>
                <c:pt idx="561">
                  <c:v>204664</c:v>
                </c:pt>
                <c:pt idx="562">
                  <c:v>205488</c:v>
                </c:pt>
                <c:pt idx="563">
                  <c:v>206209</c:v>
                </c:pt>
                <c:pt idx="564">
                  <c:v>206901</c:v>
                </c:pt>
                <c:pt idx="565">
                  <c:v>207592</c:v>
                </c:pt>
                <c:pt idx="566">
                  <c:v>207855</c:v>
                </c:pt>
                <c:pt idx="567">
                  <c:v>207861</c:v>
                </c:pt>
                <c:pt idx="568">
                  <c:v>207871</c:v>
                </c:pt>
                <c:pt idx="569">
                  <c:v>207879</c:v>
                </c:pt>
                <c:pt idx="570">
                  <c:v>207886</c:v>
                </c:pt>
                <c:pt idx="571">
                  <c:v>207904</c:v>
                </c:pt>
                <c:pt idx="572">
                  <c:v>207991</c:v>
                </c:pt>
                <c:pt idx="573">
                  <c:v>208183</c:v>
                </c:pt>
                <c:pt idx="574">
                  <c:v>208490</c:v>
                </c:pt>
                <c:pt idx="575">
                  <c:v>208886</c:v>
                </c:pt>
                <c:pt idx="576">
                  <c:v>209321</c:v>
                </c:pt>
                <c:pt idx="577">
                  <c:v>209714</c:v>
                </c:pt>
                <c:pt idx="578">
                  <c:v>210134</c:v>
                </c:pt>
                <c:pt idx="579">
                  <c:v>210522</c:v>
                </c:pt>
                <c:pt idx="580">
                  <c:v>210894</c:v>
                </c:pt>
                <c:pt idx="581">
                  <c:v>211272</c:v>
                </c:pt>
                <c:pt idx="582">
                  <c:v>211712</c:v>
                </c:pt>
                <c:pt idx="583">
                  <c:v>212093</c:v>
                </c:pt>
                <c:pt idx="584">
                  <c:v>212475</c:v>
                </c:pt>
                <c:pt idx="585">
                  <c:v>212830</c:v>
                </c:pt>
                <c:pt idx="586">
                  <c:v>213092</c:v>
                </c:pt>
                <c:pt idx="587">
                  <c:v>213132</c:v>
                </c:pt>
                <c:pt idx="588">
                  <c:v>213141</c:v>
                </c:pt>
                <c:pt idx="589">
                  <c:v>213151</c:v>
                </c:pt>
                <c:pt idx="590">
                  <c:v>213162</c:v>
                </c:pt>
                <c:pt idx="591">
                  <c:v>213173</c:v>
                </c:pt>
                <c:pt idx="592">
                  <c:v>213178</c:v>
                </c:pt>
                <c:pt idx="593">
                  <c:v>213184</c:v>
                </c:pt>
                <c:pt idx="594">
                  <c:v>213188</c:v>
                </c:pt>
                <c:pt idx="595">
                  <c:v>213195</c:v>
                </c:pt>
                <c:pt idx="596">
                  <c:v>213201</c:v>
                </c:pt>
                <c:pt idx="597">
                  <c:v>213208</c:v>
                </c:pt>
                <c:pt idx="598">
                  <c:v>213219</c:v>
                </c:pt>
                <c:pt idx="599">
                  <c:v>213220</c:v>
                </c:pt>
                <c:pt idx="600">
                  <c:v>213214</c:v>
                </c:pt>
                <c:pt idx="601">
                  <c:v>213215</c:v>
                </c:pt>
                <c:pt idx="602">
                  <c:v>213228</c:v>
                </c:pt>
                <c:pt idx="603">
                  <c:v>213244</c:v>
                </c:pt>
                <c:pt idx="604">
                  <c:v>213268</c:v>
                </c:pt>
                <c:pt idx="605">
                  <c:v>213294</c:v>
                </c:pt>
                <c:pt idx="606">
                  <c:v>213310</c:v>
                </c:pt>
                <c:pt idx="607">
                  <c:v>213319</c:v>
                </c:pt>
                <c:pt idx="608">
                  <c:v>213336</c:v>
                </c:pt>
                <c:pt idx="609">
                  <c:v>213342</c:v>
                </c:pt>
                <c:pt idx="610">
                  <c:v>213368</c:v>
                </c:pt>
                <c:pt idx="611">
                  <c:v>213391</c:v>
                </c:pt>
                <c:pt idx="612">
                  <c:v>213407</c:v>
                </c:pt>
                <c:pt idx="613">
                  <c:v>213432</c:v>
                </c:pt>
                <c:pt idx="614">
                  <c:v>213440</c:v>
                </c:pt>
                <c:pt idx="615">
                  <c:v>213449</c:v>
                </c:pt>
                <c:pt idx="616">
                  <c:v>213452</c:v>
                </c:pt>
                <c:pt idx="617">
                  <c:v>213461</c:v>
                </c:pt>
                <c:pt idx="618">
                  <c:v>213481</c:v>
                </c:pt>
                <c:pt idx="619">
                  <c:v>213490</c:v>
                </c:pt>
              </c:numCache>
            </c:numRef>
          </c:val>
          <c:smooth val="0"/>
          <c:extLst>
            <c:ext xmlns:c16="http://schemas.microsoft.com/office/drawing/2014/chart" uri="{C3380CC4-5D6E-409C-BE32-E72D297353CC}">
              <c16:uniqueId val="{00000000-D635-4BE7-AC81-9A0A0095E2C5}"/>
            </c:ext>
          </c:extLst>
        </c:ser>
        <c:dLbls>
          <c:showLegendKey val="0"/>
          <c:showVal val="0"/>
          <c:showCatName val="0"/>
          <c:showSerName val="0"/>
          <c:showPercent val="0"/>
          <c:showBubbleSize val="0"/>
        </c:dLbls>
        <c:smooth val="0"/>
        <c:axId val="251351896"/>
        <c:axId val="251351568"/>
      </c:lineChart>
      <c:dateAx>
        <c:axId val="25135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351568"/>
        <c:crosses val="autoZero"/>
        <c:auto val="1"/>
        <c:lblOffset val="100"/>
        <c:baseTimeUnit val="days"/>
      </c:dateAx>
      <c:valAx>
        <c:axId val="25135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35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32</c:v>
                </c:pt>
              </c:numCache>
            </c:numRef>
          </c:val>
          <c:extLst>
            <c:ext xmlns:c16="http://schemas.microsoft.com/office/drawing/2014/chart" uri="{C3380CC4-5D6E-409C-BE32-E72D297353CC}">
              <c16:uniqueId val="{00000000-69C5-40A3-B373-B0E3F437C9EC}"/>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10</c:v>
                </c:pt>
              </c:numCache>
            </c:numRef>
          </c:val>
          <c:extLst>
            <c:ext xmlns:c16="http://schemas.microsoft.com/office/drawing/2014/chart" uri="{C3380CC4-5D6E-409C-BE32-E72D297353CC}">
              <c16:uniqueId val="{00000001-69C5-40A3-B373-B0E3F437C9EC}"/>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255</c:v>
                </c:pt>
              </c:numCache>
            </c:numRef>
          </c:val>
          <c:extLst>
            <c:ext xmlns:c16="http://schemas.microsoft.com/office/drawing/2014/chart" uri="{C3380CC4-5D6E-409C-BE32-E72D297353CC}">
              <c16:uniqueId val="{00000002-69C5-40A3-B373-B0E3F437C9EC}"/>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2</c:v>
                </c:pt>
              </c:numCache>
            </c:numRef>
          </c:val>
          <c:extLst>
            <c:ext xmlns:c16="http://schemas.microsoft.com/office/drawing/2014/chart" uri="{C3380CC4-5D6E-409C-BE32-E72D297353CC}">
              <c16:uniqueId val="{00000003-69C5-40A3-B373-B0E3F437C9EC}"/>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122</c:v>
                </c:pt>
              </c:numCache>
            </c:numRef>
          </c:val>
          <c:extLst>
            <c:ext xmlns:c16="http://schemas.microsoft.com/office/drawing/2014/chart" uri="{C3380CC4-5D6E-409C-BE32-E72D297353CC}">
              <c16:uniqueId val="{00000004-69C5-40A3-B373-B0E3F437C9EC}"/>
            </c:ext>
          </c:extLst>
        </c:ser>
        <c:dLbls>
          <c:showLegendKey val="0"/>
          <c:showVal val="0"/>
          <c:showCatName val="0"/>
          <c:showSerName val="0"/>
          <c:showPercent val="0"/>
          <c:showBubbleSize val="0"/>
        </c:dLbls>
        <c:gapWidth val="150"/>
        <c:overlap val="100"/>
        <c:axId val="251355176"/>
        <c:axId val="251353208"/>
      </c:barChart>
      <c:catAx>
        <c:axId val="25135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353208"/>
        <c:crosses val="autoZero"/>
        <c:auto val="1"/>
        <c:lblAlgn val="ctr"/>
        <c:lblOffset val="100"/>
        <c:noMultiLvlLbl val="0"/>
      </c:catAx>
      <c:valAx>
        <c:axId val="251353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35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0</c:v>
                </c:pt>
                <c:pt idx="1">
                  <c:v>0.17788746614529</c:v>
                </c:pt>
                <c:pt idx="2">
                  <c:v>0.12177925906935</c:v>
                </c:pt>
                <c:pt idx="3">
                  <c:v>0.16021404596541</c:v>
                </c:pt>
                <c:pt idx="4">
                  <c:v>6.8082788671024005E-2</c:v>
                </c:pt>
                <c:pt idx="5">
                  <c:v>7.6891038990164001E-2</c:v>
                </c:pt>
                <c:pt idx="6">
                  <c:v>0.42931173959359997</c:v>
                </c:pt>
                <c:pt idx="7">
                  <c:v>0</c:v>
                </c:pt>
                <c:pt idx="8">
                  <c:v>0.2402440879934</c:v>
                </c:pt>
                <c:pt idx="9">
                  <c:v>0.34829535446058002</c:v>
                </c:pt>
                <c:pt idx="10">
                  <c:v>0.13608491698819999</c:v>
                </c:pt>
                <c:pt idx="11">
                  <c:v>0.18168284737839999</c:v>
                </c:pt>
                <c:pt idx="12">
                  <c:v>4.881562099872E-2</c:v>
                </c:pt>
                <c:pt idx="13">
                  <c:v>8.9219271362613997E-2</c:v>
                </c:pt>
                <c:pt idx="14">
                  <c:v>0</c:v>
                </c:pt>
                <c:pt idx="15">
                  <c:v>0.2360339888944</c:v>
                </c:pt>
                <c:pt idx="16">
                  <c:v>0</c:v>
                </c:pt>
                <c:pt idx="17">
                  <c:v>8.6398617622118007E-2</c:v>
                </c:pt>
                <c:pt idx="18">
                  <c:v>0</c:v>
                </c:pt>
                <c:pt idx="19">
                  <c:v>6.7179577408468E-2</c:v>
                </c:pt>
                <c:pt idx="20">
                  <c:v>0</c:v>
                </c:pt>
                <c:pt idx="21">
                  <c:v>6.8766441976315998E-2</c:v>
                </c:pt>
                <c:pt idx="22">
                  <c:v>0</c:v>
                </c:pt>
                <c:pt idx="23">
                  <c:v>0</c:v>
                </c:pt>
                <c:pt idx="24">
                  <c:v>3.9973138051229998E-2</c:v>
                </c:pt>
                <c:pt idx="25">
                  <c:v>1.9984811543227E-2</c:v>
                </c:pt>
                <c:pt idx="26">
                  <c:v>0.11989736785312</c:v>
                </c:pt>
                <c:pt idx="27">
                  <c:v>7.437025189924E-2</c:v>
                </c:pt>
                <c:pt idx="28">
                  <c:v>0.23520188161505001</c:v>
                </c:pt>
                <c:pt idx="29">
                  <c:v>5.4391297392417E-2</c:v>
                </c:pt>
                <c:pt idx="30">
                  <c:v>0.10076372505898</c:v>
                </c:pt>
                <c:pt idx="31">
                  <c:v>2.2388000031983001E-2</c:v>
                </c:pt>
                <c:pt idx="32">
                  <c:v>7.1949922853694004E-2</c:v>
                </c:pt>
                <c:pt idx="33">
                  <c:v>3.1972120311089001E-2</c:v>
                </c:pt>
                <c:pt idx="34">
                  <c:v>7.1928646782391997E-2</c:v>
                </c:pt>
                <c:pt idx="35">
                  <c:v>7.7514424075820001E-2</c:v>
                </c:pt>
                <c:pt idx="36">
                  <c:v>3.9951419074405997E-2</c:v>
                </c:pt>
                <c:pt idx="37">
                  <c:v>3.9148949769501E-2</c:v>
                </c:pt>
                <c:pt idx="38">
                  <c:v>0.11103832819414999</c:v>
                </c:pt>
                <c:pt idx="39">
                  <c:v>0</c:v>
                </c:pt>
                <c:pt idx="40">
                  <c:v>6.7873483826147996E-2</c:v>
                </c:pt>
                <c:pt idx="41">
                  <c:v>0</c:v>
                </c:pt>
                <c:pt idx="42">
                  <c:v>0</c:v>
                </c:pt>
                <c:pt idx="43">
                  <c:v>0.81070513792360999</c:v>
                </c:pt>
                <c:pt idx="44">
                  <c:v>8.2138471107991995E-2</c:v>
                </c:pt>
                <c:pt idx="45">
                  <c:v>5.1029764704943997E-2</c:v>
                </c:pt>
                <c:pt idx="46">
                  <c:v>0.1219755251724</c:v>
                </c:pt>
                <c:pt idx="47">
                  <c:v>5.8982942770604001E-2</c:v>
                </c:pt>
                <c:pt idx="48">
                  <c:v>7.7702244997171002E-2</c:v>
                </c:pt>
                <c:pt idx="49">
                  <c:v>4.4624358524846003E-2</c:v>
                </c:pt>
                <c:pt idx="50">
                  <c:v>4.4619025233652E-2</c:v>
                </c:pt>
                <c:pt idx="51">
                  <c:v>0.1011782888919</c:v>
                </c:pt>
                <c:pt idx="52">
                  <c:v>6.9305589854298993E-2</c:v>
                </c:pt>
                <c:pt idx="53">
                  <c:v>6.1334055535199002E-2</c:v>
                </c:pt>
                <c:pt idx="54">
                  <c:v>0.36602618719625002</c:v>
                </c:pt>
                <c:pt idx="55">
                  <c:v>6.2839552327847006E-2</c:v>
                </c:pt>
                <c:pt idx="56">
                  <c:v>6.5945765566776005E-2</c:v>
                </c:pt>
                <c:pt idx="57">
                  <c:v>4.8439993964852997E-2</c:v>
                </c:pt>
                <c:pt idx="58">
                  <c:v>3.8900003175509998E-2</c:v>
                </c:pt>
                <c:pt idx="59">
                  <c:v>8.0166365050639996E-2</c:v>
                </c:pt>
                <c:pt idx="60">
                  <c:v>1.9045049477451E-2</c:v>
                </c:pt>
                <c:pt idx="61">
                  <c:v>3.8876855576449001E-2</c:v>
                </c:pt>
                <c:pt idx="62">
                  <c:v>7.3781416603198993E-2</c:v>
                </c:pt>
                <c:pt idx="63">
                  <c:v>4.2836744407425E-2</c:v>
                </c:pt>
                <c:pt idx="64">
                  <c:v>5.2350207021273E-2</c:v>
                </c:pt>
                <c:pt idx="65">
                  <c:v>3.3308219992863E-2</c:v>
                </c:pt>
                <c:pt idx="66">
                  <c:v>6.7395596292448998E-2</c:v>
                </c:pt>
                <c:pt idx="67">
                  <c:v>0</c:v>
                </c:pt>
                <c:pt idx="68">
                  <c:v>5.1522285370048999E-2</c:v>
                </c:pt>
                <c:pt idx="69">
                  <c:v>9.4311211146158994E-2</c:v>
                </c:pt>
                <c:pt idx="70">
                  <c:v>8.0833696556643006E-2</c:v>
                </c:pt>
                <c:pt idx="71">
                  <c:v>6.3393953801655994E-2</c:v>
                </c:pt>
                <c:pt idx="72">
                  <c:v>7.2101480853490996E-2</c:v>
                </c:pt>
                <c:pt idx="73">
                  <c:v>7.4470192117251005E-2</c:v>
                </c:pt>
                <c:pt idx="74">
                  <c:v>4.5944233206591002E-2</c:v>
                </c:pt>
                <c:pt idx="75">
                  <c:v>5.6236732883439E-2</c:v>
                </c:pt>
                <c:pt idx="76">
                  <c:v>7.0881544663292995E-2</c:v>
                </c:pt>
                <c:pt idx="77">
                  <c:v>4.5929680076022002E-2</c:v>
                </c:pt>
                <c:pt idx="78">
                  <c:v>5.5427983213239003E-2</c:v>
                </c:pt>
                <c:pt idx="79">
                  <c:v>6.0964505989565002E-2</c:v>
                </c:pt>
                <c:pt idx="80">
                  <c:v>5.9375841157749999E-2</c:v>
                </c:pt>
                <c:pt idx="81">
                  <c:v>0.12032932235592</c:v>
                </c:pt>
                <c:pt idx="82">
                  <c:v>0</c:v>
                </c:pt>
                <c:pt idx="83">
                  <c:v>0.25722607401779002</c:v>
                </c:pt>
                <c:pt idx="84">
                  <c:v>3.5609435709141997E-2</c:v>
                </c:pt>
                <c:pt idx="85">
                  <c:v>8.9411466822806998E-2</c:v>
                </c:pt>
                <c:pt idx="86">
                  <c:v>5.6966081445673E-2</c:v>
                </c:pt>
                <c:pt idx="87">
                  <c:v>4.8257202980871002E-2</c:v>
                </c:pt>
                <c:pt idx="88">
                  <c:v>6.7233897929988</c:v>
                </c:pt>
                <c:pt idx="89">
                  <c:v>3.7056309822286998E-2</c:v>
                </c:pt>
                <c:pt idx="90">
                  <c:v>5.3462481917101998E-2</c:v>
                </c:pt>
                <c:pt idx="91">
                  <c:v>4.6330469743846997E-2</c:v>
                </c:pt>
                <c:pt idx="92">
                  <c:v>0.87942460504413</c:v>
                </c:pt>
                <c:pt idx="93">
                  <c:v>0.13338325455141001</c:v>
                </c:pt>
                <c:pt idx="94">
                  <c:v>0.10467416318394</c:v>
                </c:pt>
                <c:pt idx="95">
                  <c:v>1.1940026432119999</c:v>
                </c:pt>
                <c:pt idx="96">
                  <c:v>5.5510547003931002E-2</c:v>
                </c:pt>
                <c:pt idx="97">
                  <c:v>1.1780803631023999</c:v>
                </c:pt>
                <c:pt idx="98">
                  <c:v>4.9924745787599999E-2</c:v>
                </c:pt>
                <c:pt idx="99">
                  <c:v>6.3269966401465996E-2</c:v>
                </c:pt>
                <c:pt idx="100">
                  <c:v>1.5515104346823001</c:v>
                </c:pt>
                <c:pt idx="101">
                  <c:v>9.216853266267E-2</c:v>
                </c:pt>
                <c:pt idx="102">
                  <c:v>4.6065639993479998E-2</c:v>
                </c:pt>
                <c:pt idx="103">
                  <c:v>8.5825436689671006E-2</c:v>
                </c:pt>
                <c:pt idx="104">
                  <c:v>4.4161251656047E-2</c:v>
                </c:pt>
                <c:pt idx="105">
                  <c:v>3.7845338715782002E-2</c:v>
                </c:pt>
                <c:pt idx="106">
                  <c:v>4.4849648560957002E-2</c:v>
                </c:pt>
                <c:pt idx="107">
                  <c:v>3.8539965944684999E-2</c:v>
                </c:pt>
                <c:pt idx="108">
                  <c:v>4.6243098567865001E-2</c:v>
                </c:pt>
                <c:pt idx="109">
                  <c:v>3.9931905592567998E-2</c:v>
                </c:pt>
                <c:pt idx="110">
                  <c:v>3.5024552211099999E-2</c:v>
                </c:pt>
                <c:pt idx="111">
                  <c:v>7.2146029166608006E-2</c:v>
                </c:pt>
                <c:pt idx="112">
                  <c:v>0.12292326226431</c:v>
                </c:pt>
                <c:pt idx="113">
                  <c:v>4.8324065384562E-2</c:v>
                </c:pt>
                <c:pt idx="114">
                  <c:v>3.0811893390848999E-2</c:v>
                </c:pt>
                <c:pt idx="115">
                  <c:v>5.7414927881249002E-2</c:v>
                </c:pt>
                <c:pt idx="116">
                  <c:v>1.3684151582602</c:v>
                </c:pt>
                <c:pt idx="117">
                  <c:v>7.6242436960095E-2</c:v>
                </c:pt>
                <c:pt idx="118">
                  <c:v>5.9774325703659002E-2</c:v>
                </c:pt>
                <c:pt idx="119">
                  <c:v>4.9558164533105999E-2</c:v>
                </c:pt>
                <c:pt idx="120">
                  <c:v>5.3536168200907001E-2</c:v>
                </c:pt>
                <c:pt idx="121">
                  <c:v>6.4345166847709995E-2</c:v>
                </c:pt>
                <c:pt idx="122">
                  <c:v>6.7486605974631006E-2</c:v>
                </c:pt>
                <c:pt idx="123">
                  <c:v>0</c:v>
                </c:pt>
                <c:pt idx="124">
                  <c:v>2.7289783387343999E-2</c:v>
                </c:pt>
                <c:pt idx="125">
                  <c:v>0.10633960725691</c:v>
                </c:pt>
                <c:pt idx="126">
                  <c:v>3.2483791941312998E-2</c:v>
                </c:pt>
                <c:pt idx="127">
                  <c:v>8.0850547762461006E-2</c:v>
                </c:pt>
                <c:pt idx="128">
                  <c:v>3.0861298589773E-2</c:v>
                </c:pt>
                <c:pt idx="129">
                  <c:v>2.2052927024859999E-2</c:v>
                </c:pt>
                <c:pt idx="130">
                  <c:v>0</c:v>
                </c:pt>
                <c:pt idx="131">
                  <c:v>1.9896933882489001E-2</c:v>
                </c:pt>
                <c:pt idx="132">
                  <c:v>0.38145481710662998</c:v>
                </c:pt>
                <c:pt idx="133">
                  <c:v>0</c:v>
                </c:pt>
                <c:pt idx="134">
                  <c:v>5.6109684531549998E-2</c:v>
                </c:pt>
                <c:pt idx="135">
                  <c:v>6.2046204620462002E-2</c:v>
                </c:pt>
                <c:pt idx="136">
                  <c:v>6.4679210913626994E-2</c:v>
                </c:pt>
                <c:pt idx="137">
                  <c:v>6.4673661981125993E-2</c:v>
                </c:pt>
                <c:pt idx="138">
                  <c:v>8.6446393337688998E-2</c:v>
                </c:pt>
                <c:pt idx="139">
                  <c:v>0.22303606189580999</c:v>
                </c:pt>
                <c:pt idx="140">
                  <c:v>9.8319333276145005E-2</c:v>
                </c:pt>
                <c:pt idx="141">
                  <c:v>0</c:v>
                </c:pt>
                <c:pt idx="142">
                  <c:v>6.2011821828161E-2</c:v>
                </c:pt>
                <c:pt idx="143">
                  <c:v>7.6517655129651002E-2</c:v>
                </c:pt>
                <c:pt idx="144">
                  <c:v>0</c:v>
                </c:pt>
                <c:pt idx="145">
                  <c:v>4.0234547625172E-2</c:v>
                </c:pt>
                <c:pt idx="146">
                  <c:v>3.2316783622645E-2</c:v>
                </c:pt>
                <c:pt idx="147">
                  <c:v>5.9353051736077002E-2</c:v>
                </c:pt>
                <c:pt idx="148">
                  <c:v>2.5717111770524E-2</c:v>
                </c:pt>
                <c:pt idx="149">
                  <c:v>0.14109580009230999</c:v>
                </c:pt>
                <c:pt idx="150">
                  <c:v>5.7354569906649999E-2</c:v>
                </c:pt>
                <c:pt idx="151">
                  <c:v>6.5919143578486994E-2</c:v>
                </c:pt>
                <c:pt idx="152">
                  <c:v>6.722999248606E-2</c:v>
                </c:pt>
                <c:pt idx="153">
                  <c:v>3.4893443324489001E-2</c:v>
                </c:pt>
                <c:pt idx="154">
                  <c:v>1.37995325753</c:v>
                </c:pt>
                <c:pt idx="155">
                  <c:v>7.3911763743990999E-2</c:v>
                </c:pt>
                <c:pt idx="156">
                  <c:v>0.10754720670572999</c:v>
                </c:pt>
                <c:pt idx="157">
                  <c:v>1.1046349181595E-2</c:v>
                </c:pt>
                <c:pt idx="158">
                  <c:v>5.0538101192828998E-2</c:v>
                </c:pt>
                <c:pt idx="159">
                  <c:v>2.7139321646193999E-2</c:v>
                </c:pt>
                <c:pt idx="160">
                  <c:v>5.0915184325857003E-2</c:v>
                </c:pt>
                <c:pt idx="161">
                  <c:v>3.6645579385896999E-2</c:v>
                </c:pt>
                <c:pt idx="162">
                  <c:v>2.1163613975680999E-2</c:v>
                </c:pt>
                <c:pt idx="163">
                  <c:v>2.8782868436706001E-2</c:v>
                </c:pt>
                <c:pt idx="164">
                  <c:v>1.2118351649053E-2</c:v>
                </c:pt>
                <c:pt idx="165">
                  <c:v>0.24889081268261001</c:v>
                </c:pt>
                <c:pt idx="166">
                  <c:v>4.0079905335080997E-2</c:v>
                </c:pt>
                <c:pt idx="167">
                  <c:v>2.3537195129709001E-2</c:v>
                </c:pt>
                <c:pt idx="168">
                  <c:v>0.10686071215032</c:v>
                </c:pt>
                <c:pt idx="169">
                  <c:v>3.8796420553198999E-2</c:v>
                </c:pt>
                <c:pt idx="170">
                  <c:v>6.0414507113013001E-2</c:v>
                </c:pt>
                <c:pt idx="171">
                  <c:v>3.4336292189129002E-2</c:v>
                </c:pt>
                <c:pt idx="172">
                  <c:v>6.4214233943263005E-2</c:v>
                </c:pt>
                <c:pt idx="173">
                  <c:v>0.49773698128560001</c:v>
                </c:pt>
                <c:pt idx="174">
                  <c:v>4.1949774678861997E-2</c:v>
                </c:pt>
                <c:pt idx="175">
                  <c:v>2.0279244755422998</c:v>
                </c:pt>
                <c:pt idx="176">
                  <c:v>3.6851836555751E-2</c:v>
                </c:pt>
                <c:pt idx="177">
                  <c:v>4.1930852212805E-2</c:v>
                </c:pt>
                <c:pt idx="178">
                  <c:v>0.28079180748609001</c:v>
                </c:pt>
                <c:pt idx="179">
                  <c:v>9.7818768499815995E-2</c:v>
                </c:pt>
                <c:pt idx="180">
                  <c:v>5.2712469356908001E-2</c:v>
                </c:pt>
                <c:pt idx="181">
                  <c:v>0.52675696786116</c:v>
                </c:pt>
                <c:pt idx="182">
                  <c:v>0.68060467153840998</c:v>
                </c:pt>
                <c:pt idx="183">
                  <c:v>5.8395643177230998E-2</c:v>
                </c:pt>
                <c:pt idx="184">
                  <c:v>8.1237861921022003E-2</c:v>
                </c:pt>
                <c:pt idx="185">
                  <c:v>5.5846422338568999E-2</c:v>
                </c:pt>
                <c:pt idx="186">
                  <c:v>4.7592758285898998E-2</c:v>
                </c:pt>
                <c:pt idx="187">
                  <c:v>8.2489403284346993E-2</c:v>
                </c:pt>
                <c:pt idx="188">
                  <c:v>0.21445884039947999</c:v>
                </c:pt>
                <c:pt idx="189">
                  <c:v>5.5198142297004003E-2</c:v>
                </c:pt>
                <c:pt idx="190">
                  <c:v>0.18271097407788001</c:v>
                </c:pt>
                <c:pt idx="191">
                  <c:v>4.8213254838771001E-2</c:v>
                </c:pt>
                <c:pt idx="192">
                  <c:v>3.4890064578338001E-2</c:v>
                </c:pt>
                <c:pt idx="193">
                  <c:v>5.0746287591897997E-2</c:v>
                </c:pt>
                <c:pt idx="194">
                  <c:v>5.3279884306536997E-2</c:v>
                </c:pt>
                <c:pt idx="195">
                  <c:v>0.13081699574409</c:v>
                </c:pt>
                <c:pt idx="196">
                  <c:v>5.5817375695338997E-2</c:v>
                </c:pt>
                <c:pt idx="197">
                  <c:v>5.4548452980502003E-2</c:v>
                </c:pt>
                <c:pt idx="198">
                  <c:v>0.82064941653983003</c:v>
                </c:pt>
                <c:pt idx="199">
                  <c:v>4.3302668534873998</c:v>
                </c:pt>
                <c:pt idx="200">
                  <c:v>3.9930280462684001E-2</c:v>
                </c:pt>
                <c:pt idx="201">
                  <c:v>6.7794891940010996E-2</c:v>
                </c:pt>
                <c:pt idx="202">
                  <c:v>7.3463287355448006E-2</c:v>
                </c:pt>
                <c:pt idx="203">
                  <c:v>7.0886075949366995E-2</c:v>
                </c:pt>
                <c:pt idx="204">
                  <c:v>9.7412866088936997E-2</c:v>
                </c:pt>
                <c:pt idx="205">
                  <c:v>0.10877470355731</c:v>
                </c:pt>
                <c:pt idx="206">
                  <c:v>4.4899766015304002E-2</c:v>
                </c:pt>
                <c:pt idx="207">
                  <c:v>4.0471748822208997E-2</c:v>
                </c:pt>
                <c:pt idx="208">
                  <c:v>8.2204081116457994E-2</c:v>
                </c:pt>
                <c:pt idx="209">
                  <c:v>7.8614860948647003E-2</c:v>
                </c:pt>
                <c:pt idx="210">
                  <c:v>7.2318277122778003</c:v>
                </c:pt>
                <c:pt idx="211">
                  <c:v>0</c:v>
                </c:pt>
                <c:pt idx="212">
                  <c:v>2.9678649684585001E-2</c:v>
                </c:pt>
                <c:pt idx="213">
                  <c:v>0</c:v>
                </c:pt>
                <c:pt idx="214">
                  <c:v>0</c:v>
                </c:pt>
                <c:pt idx="215">
                  <c:v>0</c:v>
                </c:pt>
                <c:pt idx="216">
                  <c:v>3.4629963103347997E-2</c:v>
                </c:pt>
                <c:pt idx="217">
                  <c:v>0</c:v>
                </c:pt>
                <c:pt idx="218">
                  <c:v>0</c:v>
                </c:pt>
                <c:pt idx="219">
                  <c:v>0.25362864748128999</c:v>
                </c:pt>
                <c:pt idx="220">
                  <c:v>0</c:v>
                </c:pt>
                <c:pt idx="221">
                  <c:v>0</c:v>
                </c:pt>
                <c:pt idx="222">
                  <c:v>0</c:v>
                </c:pt>
                <c:pt idx="223">
                  <c:v>0.2034403325154</c:v>
                </c:pt>
                <c:pt idx="224">
                  <c:v>0</c:v>
                </c:pt>
                <c:pt idx="225">
                  <c:v>0.12756617495326</c:v>
                </c:pt>
                <c:pt idx="226">
                  <c:v>3.5015100261988001E-2</c:v>
                </c:pt>
                <c:pt idx="227">
                  <c:v>5.3142935740812997E-2</c:v>
                </c:pt>
                <c:pt idx="228">
                  <c:v>9.7296892736412996E-2</c:v>
                </c:pt>
                <c:pt idx="229">
                  <c:v>7.0159753137010006E-2</c:v>
                </c:pt>
                <c:pt idx="230">
                  <c:v>0.15735056342653</c:v>
                </c:pt>
                <c:pt idx="231">
                  <c:v>0.15158733596085</c:v>
                </c:pt>
                <c:pt idx="232">
                  <c:v>2.6548781843103001E-2</c:v>
                </c:pt>
                <c:pt idx="233">
                  <c:v>3.8207689605659997E-2</c:v>
                </c:pt>
                <c:pt idx="234">
                  <c:v>6.2158818859355001E-2</c:v>
                </c:pt>
                <c:pt idx="235">
                  <c:v>0</c:v>
                </c:pt>
                <c:pt idx="236">
                  <c:v>0</c:v>
                </c:pt>
                <c:pt idx="237">
                  <c:v>0.24785205139086</c:v>
                </c:pt>
                <c:pt idx="238">
                  <c:v>0</c:v>
                </c:pt>
                <c:pt idx="239">
                  <c:v>0.13034523040979001</c:v>
                </c:pt>
                <c:pt idx="240">
                  <c:v>4.3614472633453999E-2</c:v>
                </c:pt>
                <c:pt idx="241">
                  <c:v>3.1289495318845999E-2</c:v>
                </c:pt>
                <c:pt idx="242">
                  <c:v>4.2897939673240001E-2</c:v>
                </c:pt>
                <c:pt idx="243">
                  <c:v>0.15853001664871</c:v>
                </c:pt>
                <c:pt idx="244">
                  <c:v>3.9125304902278002E-2</c:v>
                </c:pt>
                <c:pt idx="245">
                  <c:v>2.3814757822232E-2</c:v>
                </c:pt>
                <c:pt idx="246">
                  <c:v>0.10307203454438001</c:v>
                </c:pt>
                <c:pt idx="247">
                  <c:v>7.8568470290154999E-2</c:v>
                </c:pt>
                <c:pt idx="248">
                  <c:v>0.16543703965015</c:v>
                </c:pt>
                <c:pt idx="249">
                  <c:v>0.25696321720378001</c:v>
                </c:pt>
                <c:pt idx="250">
                  <c:v>6.1889823978058998E-2</c:v>
                </c:pt>
                <c:pt idx="251">
                  <c:v>0.12624579349015999</c:v>
                </c:pt>
                <c:pt idx="252">
                  <c:v>5.3275214917059999E-2</c:v>
                </c:pt>
                <c:pt idx="253">
                  <c:v>7.2612852474887996E-2</c:v>
                </c:pt>
                <c:pt idx="254">
                  <c:v>0</c:v>
                </c:pt>
                <c:pt idx="255">
                  <c:v>0.12572001909976999</c:v>
                </c:pt>
                <c:pt idx="256">
                  <c:v>0.17031042396425</c:v>
                </c:pt>
                <c:pt idx="257">
                  <c:v>3.0774243768216001E-2</c:v>
                </c:pt>
                <c:pt idx="258">
                  <c:v>1.5678328931340999E-2</c:v>
                </c:pt>
                <c:pt idx="259">
                  <c:v>4.6412103312136001E-2</c:v>
                </c:pt>
                <c:pt idx="260">
                  <c:v>8.2540562360298997E-2</c:v>
                </c:pt>
                <c:pt idx="261">
                  <c:v>2.6495808844783E-2</c:v>
                </c:pt>
                <c:pt idx="262">
                  <c:v>0.11406249059511001</c:v>
                </c:pt>
                <c:pt idx="263">
                  <c:v>0</c:v>
                </c:pt>
                <c:pt idx="264">
                  <c:v>8.9611123807690998E-2</c:v>
                </c:pt>
                <c:pt idx="265">
                  <c:v>0</c:v>
                </c:pt>
                <c:pt idx="266">
                  <c:v>5.0461361014994002E-2</c:v>
                </c:pt>
                <c:pt idx="267">
                  <c:v>0</c:v>
                </c:pt>
                <c:pt idx="268">
                  <c:v>0</c:v>
                </c:pt>
                <c:pt idx="269">
                  <c:v>1.1406091644528</c:v>
                </c:pt>
                <c:pt idx="270">
                  <c:v>0</c:v>
                </c:pt>
                <c:pt idx="271">
                  <c:v>1.0555898074379</c:v>
                </c:pt>
                <c:pt idx="272">
                  <c:v>0</c:v>
                </c:pt>
                <c:pt idx="273">
                  <c:v>0.62311617774328998</c:v>
                </c:pt>
                <c:pt idx="274">
                  <c:v>0</c:v>
                </c:pt>
                <c:pt idx="275">
                  <c:v>1.2350756722281</c:v>
                </c:pt>
                <c:pt idx="276">
                  <c:v>0</c:v>
                </c:pt>
                <c:pt idx="277">
                  <c:v>0.29624380716463</c:v>
                </c:pt>
                <c:pt idx="278">
                  <c:v>0.19646599352258001</c:v>
                </c:pt>
                <c:pt idx="279">
                  <c:v>0.84634796686030001</c:v>
                </c:pt>
                <c:pt idx="280">
                  <c:v>0</c:v>
                </c:pt>
                <c:pt idx="281">
                  <c:v>0.36129717981970999</c:v>
                </c:pt>
                <c:pt idx="282">
                  <c:v>0</c:v>
                </c:pt>
                <c:pt idx="283">
                  <c:v>0.66159591802752005</c:v>
                </c:pt>
                <c:pt idx="284">
                  <c:v>0</c:v>
                </c:pt>
                <c:pt idx="285">
                  <c:v>0.42286502196045</c:v>
                </c:pt>
                <c:pt idx="286">
                  <c:v>0</c:v>
                </c:pt>
                <c:pt idx="287">
                  <c:v>0.25372415965013001</c:v>
                </c:pt>
                <c:pt idx="288">
                  <c:v>0.1218055745361</c:v>
                </c:pt>
                <c:pt idx="289">
                  <c:v>6.1794414735590997E-2</c:v>
                </c:pt>
                <c:pt idx="290">
                  <c:v>0</c:v>
                </c:pt>
                <c:pt idx="291">
                  <c:v>1.9605280355509E-2</c:v>
                </c:pt>
                <c:pt idx="292">
                  <c:v>5.4950603862582E-2</c:v>
                </c:pt>
                <c:pt idx="293">
                  <c:v>0.54171567055133996</c:v>
                </c:pt>
                <c:pt idx="294">
                  <c:v>1.5441722345954E-2</c:v>
                </c:pt>
                <c:pt idx="295">
                  <c:v>2.8504917098198999E-2</c:v>
                </c:pt>
                <c:pt idx="296">
                  <c:v>3.444057812667E-2</c:v>
                </c:pt>
                <c:pt idx="297">
                  <c:v>0</c:v>
                </c:pt>
                <c:pt idx="298">
                  <c:v>4.3344792984080997E-2</c:v>
                </c:pt>
                <c:pt idx="299">
                  <c:v>0</c:v>
                </c:pt>
                <c:pt idx="300">
                  <c:v>0</c:v>
                </c:pt>
                <c:pt idx="301">
                  <c:v>0</c:v>
                </c:pt>
                <c:pt idx="302">
                  <c:v>7.0654594032952003E-2</c:v>
                </c:pt>
                <c:pt idx="303">
                  <c:v>0</c:v>
                </c:pt>
                <c:pt idx="304">
                  <c:v>5.9964140256718E-2</c:v>
                </c:pt>
                <c:pt idx="305">
                  <c:v>0.22796487916079999</c:v>
                </c:pt>
                <c:pt idx="306">
                  <c:v>0</c:v>
                </c:pt>
                <c:pt idx="307">
                  <c:v>0.10386434722742</c:v>
                </c:pt>
                <c:pt idx="308">
                  <c:v>5.4007857846570001E-2</c:v>
                </c:pt>
                <c:pt idx="309">
                  <c:v>0</c:v>
                </c:pt>
                <c:pt idx="310">
                  <c:v>0.10207836294793</c:v>
                </c:pt>
                <c:pt idx="311">
                  <c:v>6.8248043061547997E-2</c:v>
                </c:pt>
                <c:pt idx="312">
                  <c:v>0</c:v>
                </c:pt>
                <c:pt idx="313">
                  <c:v>0</c:v>
                </c:pt>
                <c:pt idx="314">
                  <c:v>0</c:v>
                </c:pt>
                <c:pt idx="315">
                  <c:v>3.4412787317108E-2</c:v>
                </c:pt>
                <c:pt idx="316">
                  <c:v>5.1617649676350998E-2</c:v>
                </c:pt>
                <c:pt idx="317">
                  <c:v>0</c:v>
                </c:pt>
                <c:pt idx="318">
                  <c:v>0</c:v>
                </c:pt>
                <c:pt idx="319">
                  <c:v>4.1527007385875003E-2</c:v>
                </c:pt>
                <c:pt idx="320">
                  <c:v>0</c:v>
                </c:pt>
                <c:pt idx="321">
                  <c:v>0</c:v>
                </c:pt>
                <c:pt idx="322">
                  <c:v>0</c:v>
                </c:pt>
                <c:pt idx="323">
                  <c:v>0</c:v>
                </c:pt>
                <c:pt idx="324">
                  <c:v>0</c:v>
                </c:pt>
                <c:pt idx="325">
                  <c:v>0</c:v>
                </c:pt>
                <c:pt idx="326">
                  <c:v>0</c:v>
                </c:pt>
                <c:pt idx="327">
                  <c:v>2.0861137308635</c:v>
                </c:pt>
                <c:pt idx="328">
                  <c:v>4.2699814374417999E-2</c:v>
                </c:pt>
                <c:pt idx="329">
                  <c:v>0</c:v>
                </c:pt>
                <c:pt idx="330">
                  <c:v>0</c:v>
                </c:pt>
                <c:pt idx="331">
                  <c:v>9.0696226918402997E-2</c:v>
                </c:pt>
                <c:pt idx="332">
                  <c:v>3.6159719258310997E-2</c:v>
                </c:pt>
                <c:pt idx="333">
                  <c:v>0</c:v>
                </c:pt>
                <c:pt idx="334">
                  <c:v>7.2908331110518004E-2</c:v>
                </c:pt>
                <c:pt idx="335">
                  <c:v>0</c:v>
                </c:pt>
                <c:pt idx="336">
                  <c:v>0</c:v>
                </c:pt>
                <c:pt idx="337">
                  <c:v>0</c:v>
                </c:pt>
                <c:pt idx="338">
                  <c:v>0</c:v>
                </c:pt>
                <c:pt idx="339">
                  <c:v>0</c:v>
                </c:pt>
                <c:pt idx="340">
                  <c:v>0</c:v>
                </c:pt>
                <c:pt idx="341">
                  <c:v>0</c:v>
                </c:pt>
                <c:pt idx="342">
                  <c:v>0</c:v>
                </c:pt>
                <c:pt idx="343">
                  <c:v>0</c:v>
                </c:pt>
                <c:pt idx="344">
                  <c:v>0</c:v>
                </c:pt>
                <c:pt idx="345">
                  <c:v>0</c:v>
                </c:pt>
                <c:pt idx="346">
                  <c:v>0</c:v>
                </c:pt>
                <c:pt idx="347">
                  <c:v>7.7033385083965997E-2</c:v>
                </c:pt>
                <c:pt idx="348">
                  <c:v>0</c:v>
                </c:pt>
                <c:pt idx="349">
                  <c:v>0</c:v>
                </c:pt>
                <c:pt idx="350">
                  <c:v>0</c:v>
                </c:pt>
                <c:pt idx="351">
                  <c:v>0</c:v>
                </c:pt>
                <c:pt idx="352">
                  <c:v>0</c:v>
                </c:pt>
                <c:pt idx="353">
                  <c:v>0</c:v>
                </c:pt>
                <c:pt idx="354">
                  <c:v>5.8663537944642997E-2</c:v>
                </c:pt>
                <c:pt idx="355">
                  <c:v>0</c:v>
                </c:pt>
                <c:pt idx="356">
                  <c:v>0</c:v>
                </c:pt>
                <c:pt idx="357">
                  <c:v>0</c:v>
                </c:pt>
                <c:pt idx="358">
                  <c:v>0</c:v>
                </c:pt>
                <c:pt idx="359">
                  <c:v>0</c:v>
                </c:pt>
                <c:pt idx="360">
                  <c:v>0</c:v>
                </c:pt>
                <c:pt idx="361">
                  <c:v>0</c:v>
                </c:pt>
                <c:pt idx="362">
                  <c:v>1.8960154051251999E-2</c:v>
                </c:pt>
                <c:pt idx="363">
                  <c:v>0</c:v>
                </c:pt>
                <c:pt idx="364">
                  <c:v>0</c:v>
                </c:pt>
                <c:pt idx="365">
                  <c:v>2.2522389032782E-2</c:v>
                </c:pt>
                <c:pt idx="366">
                  <c:v>0</c:v>
                </c:pt>
                <c:pt idx="367">
                  <c:v>0</c:v>
                </c:pt>
                <c:pt idx="368">
                  <c:v>0</c:v>
                </c:pt>
                <c:pt idx="369">
                  <c:v>1.8948141305763999E-2</c:v>
                </c:pt>
                <c:pt idx="370">
                  <c:v>2.1267922655655001E-2</c:v>
                </c:pt>
                <c:pt idx="371">
                  <c:v>0</c:v>
                </c:pt>
                <c:pt idx="372">
                  <c:v>0</c:v>
                </c:pt>
                <c:pt idx="373">
                  <c:v>0</c:v>
                </c:pt>
                <c:pt idx="374">
                  <c:v>1.4024180023723999E-2</c:v>
                </c:pt>
                <c:pt idx="375">
                  <c:v>0</c:v>
                </c:pt>
                <c:pt idx="376">
                  <c:v>0.10876899094949</c:v>
                </c:pt>
                <c:pt idx="377">
                  <c:v>0</c:v>
                </c:pt>
                <c:pt idx="378">
                  <c:v>0.11951035563033</c:v>
                </c:pt>
                <c:pt idx="379">
                  <c:v>0</c:v>
                </c:pt>
                <c:pt idx="380">
                  <c:v>0</c:v>
                </c:pt>
                <c:pt idx="381">
                  <c:v>0</c:v>
                </c:pt>
                <c:pt idx="382">
                  <c:v>2.4942140035614999E-2</c:v>
                </c:pt>
                <c:pt idx="383">
                  <c:v>0</c:v>
                </c:pt>
                <c:pt idx="384">
                  <c:v>0</c:v>
                </c:pt>
                <c:pt idx="385">
                  <c:v>2.4940838012157001E-2</c:v>
                </c:pt>
                <c:pt idx="386">
                  <c:v>3.0740676294877999E-2</c:v>
                </c:pt>
                <c:pt idx="387">
                  <c:v>0</c:v>
                </c:pt>
                <c:pt idx="388">
                  <c:v>0.10845357954809</c:v>
                </c:pt>
                <c:pt idx="389">
                  <c:v>1.9717574738307E-2</c:v>
                </c:pt>
                <c:pt idx="390">
                  <c:v>0</c:v>
                </c:pt>
                <c:pt idx="391">
                  <c:v>0</c:v>
                </c:pt>
                <c:pt idx="392">
                  <c:v>0</c:v>
                </c:pt>
                <c:pt idx="393">
                  <c:v>0</c:v>
                </c:pt>
                <c:pt idx="394">
                  <c:v>3.304922595234E-2</c:v>
                </c:pt>
                <c:pt idx="395">
                  <c:v>0</c:v>
                </c:pt>
                <c:pt idx="396">
                  <c:v>3.4206864564006997E-2</c:v>
                </c:pt>
                <c:pt idx="397">
                  <c:v>0</c:v>
                </c:pt>
                <c:pt idx="398">
                  <c:v>0</c:v>
                </c:pt>
                <c:pt idx="399">
                  <c:v>0</c:v>
                </c:pt>
                <c:pt idx="400">
                  <c:v>0</c:v>
                </c:pt>
                <c:pt idx="401">
                  <c:v>0</c:v>
                </c:pt>
                <c:pt idx="402">
                  <c:v>0</c:v>
                </c:pt>
                <c:pt idx="403">
                  <c:v>3.0086324608298999E-2</c:v>
                </c:pt>
                <c:pt idx="404">
                  <c:v>0</c:v>
                </c:pt>
                <c:pt idx="405">
                  <c:v>4.8691906259488001E-2</c:v>
                </c:pt>
                <c:pt idx="406">
                  <c:v>3.2513461713972999E-2</c:v>
                </c:pt>
                <c:pt idx="407">
                  <c:v>1.2525121408278999E-2</c:v>
                </c:pt>
                <c:pt idx="408">
                  <c:v>0</c:v>
                </c:pt>
                <c:pt idx="409">
                  <c:v>8.3115108732778997E-2</c:v>
                </c:pt>
                <c:pt idx="410">
                  <c:v>0</c:v>
                </c:pt>
                <c:pt idx="411">
                  <c:v>0</c:v>
                </c:pt>
                <c:pt idx="412">
                  <c:v>0</c:v>
                </c:pt>
                <c:pt idx="413">
                  <c:v>0</c:v>
                </c:pt>
                <c:pt idx="414">
                  <c:v>0</c:v>
                </c:pt>
                <c:pt idx="415">
                  <c:v>2.9030054644809001E-2</c:v>
                </c:pt>
                <c:pt idx="416">
                  <c:v>3.2445170507909002E-2</c:v>
                </c:pt>
                <c:pt idx="417">
                  <c:v>0</c:v>
                </c:pt>
                <c:pt idx="418">
                  <c:v>0</c:v>
                </c:pt>
                <c:pt idx="419">
                  <c:v>0</c:v>
                </c:pt>
                <c:pt idx="420">
                  <c:v>0</c:v>
                </c:pt>
                <c:pt idx="421">
                  <c:v>0</c:v>
                </c:pt>
                <c:pt idx="422">
                  <c:v>0</c:v>
                </c:pt>
                <c:pt idx="423">
                  <c:v>0</c:v>
                </c:pt>
                <c:pt idx="424">
                  <c:v>0</c:v>
                </c:pt>
                <c:pt idx="425">
                  <c:v>5.0888858732528004E-3</c:v>
                </c:pt>
                <c:pt idx="426">
                  <c:v>0</c:v>
                </c:pt>
                <c:pt idx="427">
                  <c:v>1.2392690565783E-2</c:v>
                </c:pt>
                <c:pt idx="428">
                  <c:v>0</c:v>
                </c:pt>
                <c:pt idx="429">
                  <c:v>0</c:v>
                </c:pt>
                <c:pt idx="430">
                  <c:v>0</c:v>
                </c:pt>
                <c:pt idx="431">
                  <c:v>0</c:v>
                </c:pt>
                <c:pt idx="432">
                  <c:v>0</c:v>
                </c:pt>
                <c:pt idx="433">
                  <c:v>0</c:v>
                </c:pt>
                <c:pt idx="434">
                  <c:v>0</c:v>
                </c:pt>
                <c:pt idx="435">
                  <c:v>0</c:v>
                </c:pt>
                <c:pt idx="436">
                  <c:v>1.7260675170797001E-2</c:v>
                </c:pt>
                <c:pt idx="437">
                  <c:v>0</c:v>
                </c:pt>
                <c:pt idx="438">
                  <c:v>1.7259329781252001E-2</c:v>
                </c:pt>
                <c:pt idx="439">
                  <c:v>0</c:v>
                </c:pt>
                <c:pt idx="440">
                  <c:v>6.0456934176539003E-2</c:v>
                </c:pt>
                <c:pt idx="441">
                  <c:v>0.45312091203108001</c:v>
                </c:pt>
                <c:pt idx="442">
                  <c:v>0</c:v>
                </c:pt>
                <c:pt idx="443">
                  <c:v>0</c:v>
                </c:pt>
                <c:pt idx="444">
                  <c:v>5.8962592129050001E-2</c:v>
                </c:pt>
                <c:pt idx="445">
                  <c:v>7.7846542223407996E-3</c:v>
                </c:pt>
                <c:pt idx="446">
                  <c:v>0</c:v>
                </c:pt>
                <c:pt idx="447">
                  <c:v>3.8899910530205998E-3</c:v>
                </c:pt>
                <c:pt idx="448">
                  <c:v>0</c:v>
                </c:pt>
                <c:pt idx="449">
                  <c:v>0</c:v>
                </c:pt>
                <c:pt idx="450">
                  <c:v>9.6662370561307998E-2</c:v>
                </c:pt>
                <c:pt idx="451">
                  <c:v>0</c:v>
                </c:pt>
                <c:pt idx="452">
                  <c:v>0</c:v>
                </c:pt>
                <c:pt idx="453">
                  <c:v>1.6106547589294001E-2</c:v>
                </c:pt>
                <c:pt idx="454">
                  <c:v>0</c:v>
                </c:pt>
                <c:pt idx="455">
                  <c:v>0.11940265351571</c:v>
                </c:pt>
                <c:pt idx="456">
                  <c:v>0</c:v>
                </c:pt>
                <c:pt idx="457">
                  <c:v>0.45471201572337999</c:v>
                </c:pt>
                <c:pt idx="458">
                  <c:v>3.0531469618412001E-2</c:v>
                </c:pt>
                <c:pt idx="459">
                  <c:v>1.3874551851975E-2</c:v>
                </c:pt>
                <c:pt idx="460">
                  <c:v>0</c:v>
                </c:pt>
                <c:pt idx="461">
                  <c:v>0</c:v>
                </c:pt>
                <c:pt idx="462">
                  <c:v>0</c:v>
                </c:pt>
                <c:pt idx="463">
                  <c:v>7.0981372935024004E-2</c:v>
                </c:pt>
                <c:pt idx="464">
                  <c:v>0</c:v>
                </c:pt>
                <c:pt idx="465">
                  <c:v>0</c:v>
                </c:pt>
                <c:pt idx="466">
                  <c:v>1.8233051549809001E-2</c:v>
                </c:pt>
                <c:pt idx="467">
                  <c:v>9.9418402346273995E-3</c:v>
                </c:pt>
                <c:pt idx="468">
                  <c:v>0</c:v>
                </c:pt>
                <c:pt idx="469">
                  <c:v>0</c:v>
                </c:pt>
                <c:pt idx="470">
                  <c:v>0</c:v>
                </c:pt>
                <c:pt idx="471">
                  <c:v>0</c:v>
                </c:pt>
                <c:pt idx="472">
                  <c:v>0</c:v>
                </c:pt>
                <c:pt idx="473">
                  <c:v>2.6443075770430001E-2</c:v>
                </c:pt>
                <c:pt idx="474">
                  <c:v>0</c:v>
                </c:pt>
                <c:pt idx="475">
                  <c:v>4.3464386712002E-2</c:v>
                </c:pt>
                <c:pt idx="476">
                  <c:v>0</c:v>
                </c:pt>
                <c:pt idx="477">
                  <c:v>8.7804985128030998E-3</c:v>
                </c:pt>
                <c:pt idx="478">
                  <c:v>0</c:v>
                </c:pt>
                <c:pt idx="479">
                  <c:v>2.6022406661736001E-2</c:v>
                </c:pt>
                <c:pt idx="480">
                  <c:v>6.9294761680725996E-3</c:v>
                </c:pt>
                <c:pt idx="481">
                  <c:v>4.1541177692388E-2</c:v>
                </c:pt>
                <c:pt idx="482">
                  <c:v>0</c:v>
                </c:pt>
                <c:pt idx="483">
                  <c:v>0</c:v>
                </c:pt>
                <c:pt idx="484">
                  <c:v>0</c:v>
                </c:pt>
                <c:pt idx="485">
                  <c:v>0</c:v>
                </c:pt>
                <c:pt idx="486">
                  <c:v>6.3924296149790005E-2</c:v>
                </c:pt>
                <c:pt idx="487">
                  <c:v>0</c:v>
                </c:pt>
                <c:pt idx="488">
                  <c:v>0</c:v>
                </c:pt>
                <c:pt idx="489">
                  <c:v>2.0212062777574001E-2</c:v>
                </c:pt>
                <c:pt idx="490">
                  <c:v>0</c:v>
                </c:pt>
                <c:pt idx="491">
                  <c:v>0</c:v>
                </c:pt>
                <c:pt idx="492">
                  <c:v>0</c:v>
                </c:pt>
                <c:pt idx="493">
                  <c:v>2.07204161532E-2</c:v>
                </c:pt>
                <c:pt idx="494">
                  <c:v>0</c:v>
                </c:pt>
                <c:pt idx="495">
                  <c:v>0</c:v>
                </c:pt>
                <c:pt idx="496">
                  <c:v>0</c:v>
                </c:pt>
                <c:pt idx="497">
                  <c:v>0</c:v>
                </c:pt>
                <c:pt idx="498">
                  <c:v>0</c:v>
                </c:pt>
                <c:pt idx="499">
                  <c:v>0</c:v>
                </c:pt>
                <c:pt idx="500">
                  <c:v>0</c:v>
                </c:pt>
                <c:pt idx="501">
                  <c:v>0</c:v>
                </c:pt>
                <c:pt idx="502">
                  <c:v>1.6389802370705999E-2</c:v>
                </c:pt>
                <c:pt idx="503">
                  <c:v>0</c:v>
                </c:pt>
                <c:pt idx="504">
                  <c:v>0</c:v>
                </c:pt>
                <c:pt idx="505">
                  <c:v>6.4236092753746005E-2</c:v>
                </c:pt>
                <c:pt idx="506">
                  <c:v>8.1415143216637995E-2</c:v>
                </c:pt>
                <c:pt idx="507">
                  <c:v>0</c:v>
                </c:pt>
                <c:pt idx="508">
                  <c:v>6.4755198917399004E-2</c:v>
                </c:pt>
                <c:pt idx="509">
                  <c:v>0</c:v>
                </c:pt>
                <c:pt idx="510">
                  <c:v>3.0127009127955E-2</c:v>
                </c:pt>
                <c:pt idx="511">
                  <c:v>0</c:v>
                </c:pt>
                <c:pt idx="512">
                  <c:v>6.2889093234402005E-2</c:v>
                </c:pt>
                <c:pt idx="513">
                  <c:v>1.2682911362303E-2</c:v>
                </c:pt>
                <c:pt idx="514">
                  <c:v>1.0040266754035E-2</c:v>
                </c:pt>
                <c:pt idx="515">
                  <c:v>1.5852131319055999E-2</c:v>
                </c:pt>
                <c:pt idx="516">
                  <c:v>0</c:v>
                </c:pt>
                <c:pt idx="517">
                  <c:v>0</c:v>
                </c:pt>
                <c:pt idx="518">
                  <c:v>0</c:v>
                </c:pt>
                <c:pt idx="519">
                  <c:v>4.2262970769873003E-2</c:v>
                </c:pt>
                <c:pt idx="520">
                  <c:v>2.5884838880085002E-2</c:v>
                </c:pt>
                <c:pt idx="521">
                  <c:v>0</c:v>
                </c:pt>
                <c:pt idx="522">
                  <c:v>0</c:v>
                </c:pt>
                <c:pt idx="523">
                  <c:v>8.5956505519563997</c:v>
                </c:pt>
                <c:pt idx="524">
                  <c:v>0</c:v>
                </c:pt>
                <c:pt idx="525">
                  <c:v>0</c:v>
                </c:pt>
                <c:pt idx="526">
                  <c:v>1.8588416318564002E-2</c:v>
                </c:pt>
                <c:pt idx="527">
                  <c:v>0</c:v>
                </c:pt>
                <c:pt idx="528">
                  <c:v>0</c:v>
                </c:pt>
                <c:pt idx="529">
                  <c:v>0</c:v>
                </c:pt>
                <c:pt idx="530">
                  <c:v>0</c:v>
                </c:pt>
                <c:pt idx="531">
                  <c:v>3.5351035785348997E-2</c:v>
                </c:pt>
                <c:pt idx="532">
                  <c:v>0</c:v>
                </c:pt>
                <c:pt idx="533">
                  <c:v>0</c:v>
                </c:pt>
                <c:pt idx="534">
                  <c:v>0</c:v>
                </c:pt>
                <c:pt idx="535">
                  <c:v>0</c:v>
                </c:pt>
                <c:pt idx="536">
                  <c:v>0</c:v>
                </c:pt>
                <c:pt idx="537">
                  <c:v>0</c:v>
                </c:pt>
                <c:pt idx="538">
                  <c:v>0</c:v>
                </c:pt>
                <c:pt idx="539">
                  <c:v>8.9147657733433E-2</c:v>
                </c:pt>
                <c:pt idx="540">
                  <c:v>0</c:v>
                </c:pt>
                <c:pt idx="541">
                  <c:v>0</c:v>
                </c:pt>
                <c:pt idx="542">
                  <c:v>0</c:v>
                </c:pt>
                <c:pt idx="543">
                  <c:v>4.6295131463076997E-2</c:v>
                </c:pt>
                <c:pt idx="544">
                  <c:v>0</c:v>
                </c:pt>
                <c:pt idx="545">
                  <c:v>0</c:v>
                </c:pt>
                <c:pt idx="546">
                  <c:v>0</c:v>
                </c:pt>
                <c:pt idx="547">
                  <c:v>0</c:v>
                </c:pt>
                <c:pt idx="548">
                  <c:v>1.2063999517439999E-2</c:v>
                </c:pt>
                <c:pt idx="549">
                  <c:v>0</c:v>
                </c:pt>
                <c:pt idx="550">
                  <c:v>0</c:v>
                </c:pt>
                <c:pt idx="551">
                  <c:v>4.5222494673794996E-3</c:v>
                </c:pt>
                <c:pt idx="552">
                  <c:v>1.2058423059724E-2</c:v>
                </c:pt>
                <c:pt idx="553">
                  <c:v>0</c:v>
                </c:pt>
                <c:pt idx="554">
                  <c:v>0</c:v>
                </c:pt>
                <c:pt idx="555">
                  <c:v>0.13318912856255999</c:v>
                </c:pt>
                <c:pt idx="556">
                  <c:v>0</c:v>
                </c:pt>
                <c:pt idx="557">
                  <c:v>0</c:v>
                </c:pt>
                <c:pt idx="558">
                  <c:v>2.4255384447843E-2</c:v>
                </c:pt>
                <c:pt idx="559">
                  <c:v>1.2329483246697999E-2</c:v>
                </c:pt>
                <c:pt idx="560">
                  <c:v>0</c:v>
                </c:pt>
                <c:pt idx="561">
                  <c:v>0</c:v>
                </c:pt>
                <c:pt idx="562">
                  <c:v>4.5349041331018997E-2</c:v>
                </c:pt>
                <c:pt idx="563">
                  <c:v>0</c:v>
                </c:pt>
                <c:pt idx="564">
                  <c:v>0</c:v>
                </c:pt>
                <c:pt idx="565">
                  <c:v>0</c:v>
                </c:pt>
                <c:pt idx="566">
                  <c:v>0</c:v>
                </c:pt>
                <c:pt idx="567">
                  <c:v>0</c:v>
                </c:pt>
                <c:pt idx="568">
                  <c:v>1.7799928800285001E-2</c:v>
                </c:pt>
                <c:pt idx="569">
                  <c:v>0</c:v>
                </c:pt>
                <c:pt idx="570">
                  <c:v>1.1063968982403E-2</c:v>
                </c:pt>
                <c:pt idx="571">
                  <c:v>0</c:v>
                </c:pt>
                <c:pt idx="572">
                  <c:v>0</c:v>
                </c:pt>
                <c:pt idx="573">
                  <c:v>0</c:v>
                </c:pt>
                <c:pt idx="574">
                  <c:v>0</c:v>
                </c:pt>
                <c:pt idx="575">
                  <c:v>3.3542896572874001E-2</c:v>
                </c:pt>
                <c:pt idx="576">
                  <c:v>0</c:v>
                </c:pt>
                <c:pt idx="577">
                  <c:v>1.3841358935074001E-2</c:v>
                </c:pt>
                <c:pt idx="578">
                  <c:v>0</c:v>
                </c:pt>
                <c:pt idx="579">
                  <c:v>0</c:v>
                </c:pt>
                <c:pt idx="580">
                  <c:v>0</c:v>
                </c:pt>
                <c:pt idx="581">
                  <c:v>0</c:v>
                </c:pt>
                <c:pt idx="582">
                  <c:v>0</c:v>
                </c:pt>
                <c:pt idx="583">
                  <c:v>0</c:v>
                </c:pt>
                <c:pt idx="584">
                  <c:v>0</c:v>
                </c:pt>
                <c:pt idx="585">
                  <c:v>0</c:v>
                </c:pt>
                <c:pt idx="586">
                  <c:v>0</c:v>
                </c:pt>
                <c:pt idx="587">
                  <c:v>0</c:v>
                </c:pt>
                <c:pt idx="588">
                  <c:v>0</c:v>
                </c:pt>
                <c:pt idx="589">
                  <c:v>3.7532958629296002E-2</c:v>
                </c:pt>
                <c:pt idx="590">
                  <c:v>0</c:v>
                </c:pt>
                <c:pt idx="591">
                  <c:v>1.0789662565031E-2</c:v>
                </c:pt>
                <c:pt idx="592">
                  <c:v>0</c:v>
                </c:pt>
                <c:pt idx="593">
                  <c:v>0</c:v>
                </c:pt>
                <c:pt idx="594">
                  <c:v>0</c:v>
                </c:pt>
                <c:pt idx="595">
                  <c:v>0</c:v>
                </c:pt>
                <c:pt idx="596">
                  <c:v>0</c:v>
                </c:pt>
                <c:pt idx="597">
                  <c:v>0</c:v>
                </c:pt>
                <c:pt idx="598">
                  <c:v>0</c:v>
                </c:pt>
                <c:pt idx="599">
                  <c:v>0</c:v>
                </c:pt>
                <c:pt idx="600">
                  <c:v>1.8291224433324E-2</c:v>
                </c:pt>
                <c:pt idx="601">
                  <c:v>0</c:v>
                </c:pt>
                <c:pt idx="602">
                  <c:v>0</c:v>
                </c:pt>
                <c:pt idx="603">
                  <c:v>0</c:v>
                </c:pt>
                <c:pt idx="604">
                  <c:v>9.3783996698802996E-3</c:v>
                </c:pt>
                <c:pt idx="605">
                  <c:v>0</c:v>
                </c:pt>
                <c:pt idx="606">
                  <c:v>0</c:v>
                </c:pt>
                <c:pt idx="607">
                  <c:v>1.9454888099234E-2</c:v>
                </c:pt>
                <c:pt idx="608">
                  <c:v>0</c:v>
                </c:pt>
                <c:pt idx="609">
                  <c:v>0</c:v>
                </c:pt>
                <c:pt idx="610">
                  <c:v>0</c:v>
                </c:pt>
                <c:pt idx="611">
                  <c:v>0</c:v>
                </c:pt>
                <c:pt idx="612">
                  <c:v>1.5463989990581E-2</c:v>
                </c:pt>
                <c:pt idx="613">
                  <c:v>0</c:v>
                </c:pt>
                <c:pt idx="614">
                  <c:v>0</c:v>
                </c:pt>
                <c:pt idx="615">
                  <c:v>0</c:v>
                </c:pt>
                <c:pt idx="616">
                  <c:v>0</c:v>
                </c:pt>
                <c:pt idx="617">
                  <c:v>2.8108837418484001E-3</c:v>
                </c:pt>
                <c:pt idx="618">
                  <c:v>0</c:v>
                </c:pt>
                <c:pt idx="619">
                  <c:v>0</c:v>
                </c:pt>
              </c:numCache>
            </c:numRef>
          </c:val>
          <c:smooth val="0"/>
          <c:extLst>
            <c:ext xmlns:c16="http://schemas.microsoft.com/office/drawing/2014/chart" uri="{C3380CC4-5D6E-409C-BE32-E72D297353CC}">
              <c16:uniqueId val="{00000000-B06D-4003-BAFE-15ED97B866BB}"/>
            </c:ext>
          </c:extLst>
        </c:ser>
        <c:dLbls>
          <c:showLegendKey val="0"/>
          <c:showVal val="0"/>
          <c:showCatName val="0"/>
          <c:showSerName val="0"/>
          <c:showPercent val="0"/>
          <c:showBubbleSize val="0"/>
        </c:dLbls>
        <c:smooth val="0"/>
        <c:axId val="311817352"/>
        <c:axId val="311821288"/>
      </c:lineChart>
      <c:dateAx>
        <c:axId val="31181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21288"/>
        <c:crosses val="autoZero"/>
        <c:auto val="1"/>
        <c:lblOffset val="100"/>
        <c:baseTimeUnit val="days"/>
      </c:dateAx>
      <c:valAx>
        <c:axId val="31182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1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148887</c:v>
                </c:pt>
              </c:numCache>
            </c:numRef>
          </c:val>
          <c:extLst>
            <c:ext xmlns:c16="http://schemas.microsoft.com/office/drawing/2014/chart" uri="{C3380CC4-5D6E-409C-BE32-E72D297353CC}">
              <c16:uniqueId val="{00000000-3DEE-48AE-BBE7-9414803AA88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4316</c:v>
                </c:pt>
              </c:numCache>
            </c:numRef>
          </c:val>
          <c:extLst>
            <c:ext xmlns:c16="http://schemas.microsoft.com/office/drawing/2014/chart" uri="{C3380CC4-5D6E-409C-BE32-E72D297353CC}">
              <c16:uniqueId val="{00000001-3DEE-48AE-BBE7-9414803AA88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926</c:v>
                </c:pt>
              </c:numCache>
            </c:numRef>
          </c:val>
          <c:extLst>
            <c:ext xmlns:c16="http://schemas.microsoft.com/office/drawing/2014/chart" uri="{C3380CC4-5D6E-409C-BE32-E72D297353CC}">
              <c16:uniqueId val="{00000002-3DEE-48AE-BBE7-9414803AA88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863</c:v>
                </c:pt>
              </c:numCache>
            </c:numRef>
          </c:val>
          <c:extLst>
            <c:ext xmlns:c16="http://schemas.microsoft.com/office/drawing/2014/chart" uri="{C3380CC4-5D6E-409C-BE32-E72D297353CC}">
              <c16:uniqueId val="{00000003-3DEE-48AE-BBE7-9414803AA88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187</c:v>
                </c:pt>
              </c:numCache>
            </c:numRef>
          </c:val>
          <c:extLst>
            <c:ext xmlns:c16="http://schemas.microsoft.com/office/drawing/2014/chart" uri="{C3380CC4-5D6E-409C-BE32-E72D297353CC}">
              <c16:uniqueId val="{00000004-3DEE-48AE-BBE7-9414803AA88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187</c:v>
                </c:pt>
              </c:numCache>
            </c:numRef>
          </c:val>
          <c:extLst>
            <c:ext xmlns:c16="http://schemas.microsoft.com/office/drawing/2014/chart" uri="{C3380CC4-5D6E-409C-BE32-E72D297353CC}">
              <c16:uniqueId val="{00000005-3DEE-48AE-BBE7-9414803AA88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13844</c:v>
                </c:pt>
              </c:numCache>
            </c:numRef>
          </c:val>
          <c:extLst>
            <c:ext xmlns:c16="http://schemas.microsoft.com/office/drawing/2014/chart" uri="{C3380CC4-5D6E-409C-BE32-E72D297353CC}">
              <c16:uniqueId val="{00000006-3DEE-48AE-BBE7-9414803AA88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16303</c:v>
                </c:pt>
              </c:numCache>
            </c:numRef>
          </c:val>
          <c:extLst>
            <c:ext xmlns:c16="http://schemas.microsoft.com/office/drawing/2014/chart" uri="{C3380CC4-5D6E-409C-BE32-E72D297353CC}">
              <c16:uniqueId val="{00000007-3DEE-48AE-BBE7-9414803AA885}"/>
            </c:ext>
          </c:extLst>
        </c:ser>
        <c:dLbls>
          <c:showLegendKey val="0"/>
          <c:showVal val="0"/>
          <c:showCatName val="0"/>
          <c:showSerName val="0"/>
          <c:showPercent val="0"/>
          <c:showBubbleSize val="0"/>
        </c:dLbls>
        <c:gapWidth val="150"/>
        <c:overlap val="100"/>
        <c:axId val="311809808"/>
        <c:axId val="311807512"/>
      </c:barChart>
      <c:catAx>
        <c:axId val="31180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07512"/>
        <c:crosses val="autoZero"/>
        <c:auto val="1"/>
        <c:lblAlgn val="ctr"/>
        <c:lblOffset val="100"/>
        <c:noMultiLvlLbl val="0"/>
      </c:catAx>
      <c:valAx>
        <c:axId val="31180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0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10</c:v>
                </c:pt>
                <c:pt idx="1">
                  <c:v>14</c:v>
                </c:pt>
                <c:pt idx="2">
                  <c:v>10</c:v>
                </c:pt>
                <c:pt idx="3">
                  <c:v>8</c:v>
                </c:pt>
                <c:pt idx="4">
                  <c:v>10</c:v>
                </c:pt>
                <c:pt idx="5">
                  <c:v>15</c:v>
                </c:pt>
                <c:pt idx="6">
                  <c:v>9</c:v>
                </c:pt>
                <c:pt idx="7">
                  <c:v>13</c:v>
                </c:pt>
                <c:pt idx="8">
                  <c:v>15</c:v>
                </c:pt>
                <c:pt idx="9">
                  <c:v>8</c:v>
                </c:pt>
                <c:pt idx="10">
                  <c:v>9</c:v>
                </c:pt>
                <c:pt idx="11">
                  <c:v>7</c:v>
                </c:pt>
                <c:pt idx="12">
                  <c:v>2</c:v>
                </c:pt>
                <c:pt idx="13">
                  <c:v>12</c:v>
                </c:pt>
                <c:pt idx="14">
                  <c:v>7</c:v>
                </c:pt>
                <c:pt idx="15">
                  <c:v>10</c:v>
                </c:pt>
                <c:pt idx="16">
                  <c:v>14</c:v>
                </c:pt>
                <c:pt idx="17">
                  <c:v>6</c:v>
                </c:pt>
                <c:pt idx="18">
                  <c:v>9</c:v>
                </c:pt>
                <c:pt idx="19">
                  <c:v>12</c:v>
                </c:pt>
                <c:pt idx="20">
                  <c:v>11</c:v>
                </c:pt>
                <c:pt idx="21">
                  <c:v>8</c:v>
                </c:pt>
                <c:pt idx="22">
                  <c:v>7</c:v>
                </c:pt>
                <c:pt idx="23">
                  <c:v>11</c:v>
                </c:pt>
                <c:pt idx="24">
                  <c:v>3</c:v>
                </c:pt>
                <c:pt idx="25">
                  <c:v>16</c:v>
                </c:pt>
                <c:pt idx="26">
                  <c:v>11</c:v>
                </c:pt>
                <c:pt idx="27">
                  <c:v>20</c:v>
                </c:pt>
                <c:pt idx="28">
                  <c:v>10</c:v>
                </c:pt>
                <c:pt idx="29">
                  <c:v>12</c:v>
                </c:pt>
                <c:pt idx="30">
                  <c:v>6</c:v>
                </c:pt>
                <c:pt idx="31">
                  <c:v>8</c:v>
                </c:pt>
                <c:pt idx="32">
                  <c:v>11</c:v>
                </c:pt>
                <c:pt idx="33">
                  <c:v>8</c:v>
                </c:pt>
                <c:pt idx="34">
                  <c:v>15</c:v>
                </c:pt>
                <c:pt idx="35">
                  <c:v>14</c:v>
                </c:pt>
                <c:pt idx="36">
                  <c:v>9</c:v>
                </c:pt>
                <c:pt idx="37">
                  <c:v>11</c:v>
                </c:pt>
                <c:pt idx="38">
                  <c:v>6</c:v>
                </c:pt>
                <c:pt idx="39">
                  <c:v>9</c:v>
                </c:pt>
                <c:pt idx="40">
                  <c:v>11</c:v>
                </c:pt>
                <c:pt idx="41">
                  <c:v>5</c:v>
                </c:pt>
                <c:pt idx="42">
                  <c:v>11</c:v>
                </c:pt>
                <c:pt idx="43">
                  <c:v>14</c:v>
                </c:pt>
                <c:pt idx="44">
                  <c:v>15</c:v>
                </c:pt>
                <c:pt idx="45">
                  <c:v>15</c:v>
                </c:pt>
                <c:pt idx="46">
                  <c:v>6</c:v>
                </c:pt>
                <c:pt idx="47">
                  <c:v>9</c:v>
                </c:pt>
                <c:pt idx="48">
                  <c:v>12</c:v>
                </c:pt>
                <c:pt idx="49">
                  <c:v>9</c:v>
                </c:pt>
                <c:pt idx="50">
                  <c:v>8</c:v>
                </c:pt>
                <c:pt idx="51">
                  <c:v>12</c:v>
                </c:pt>
                <c:pt idx="52">
                  <c:v>10</c:v>
                </c:pt>
                <c:pt idx="53">
                  <c:v>17</c:v>
                </c:pt>
                <c:pt idx="54">
                  <c:v>12</c:v>
                </c:pt>
                <c:pt idx="55">
                  <c:v>14</c:v>
                </c:pt>
                <c:pt idx="56">
                  <c:v>13</c:v>
                </c:pt>
                <c:pt idx="57">
                  <c:v>16</c:v>
                </c:pt>
                <c:pt idx="58">
                  <c:v>10</c:v>
                </c:pt>
                <c:pt idx="59">
                  <c:v>11</c:v>
                </c:pt>
                <c:pt idx="60">
                  <c:v>8</c:v>
                </c:pt>
                <c:pt idx="61">
                  <c:v>16</c:v>
                </c:pt>
                <c:pt idx="62">
                  <c:v>14</c:v>
                </c:pt>
                <c:pt idx="63">
                  <c:v>13</c:v>
                </c:pt>
                <c:pt idx="64">
                  <c:v>13</c:v>
                </c:pt>
                <c:pt idx="65">
                  <c:v>12</c:v>
                </c:pt>
                <c:pt idx="66">
                  <c:v>12</c:v>
                </c:pt>
                <c:pt idx="67">
                  <c:v>10</c:v>
                </c:pt>
                <c:pt idx="68">
                  <c:v>9</c:v>
                </c:pt>
                <c:pt idx="69">
                  <c:v>12</c:v>
                </c:pt>
                <c:pt idx="70">
                  <c:v>17</c:v>
                </c:pt>
                <c:pt idx="71">
                  <c:v>9</c:v>
                </c:pt>
                <c:pt idx="72">
                  <c:v>16</c:v>
                </c:pt>
                <c:pt idx="73">
                  <c:v>12</c:v>
                </c:pt>
                <c:pt idx="74">
                  <c:v>10</c:v>
                </c:pt>
                <c:pt idx="75">
                  <c:v>10</c:v>
                </c:pt>
                <c:pt idx="76">
                  <c:v>9</c:v>
                </c:pt>
                <c:pt idx="77">
                  <c:v>16</c:v>
                </c:pt>
                <c:pt idx="78">
                  <c:v>9</c:v>
                </c:pt>
                <c:pt idx="79">
                  <c:v>7</c:v>
                </c:pt>
                <c:pt idx="80">
                  <c:v>15</c:v>
                </c:pt>
                <c:pt idx="81">
                  <c:v>13</c:v>
                </c:pt>
                <c:pt idx="82">
                  <c:v>5</c:v>
                </c:pt>
                <c:pt idx="83">
                  <c:v>8</c:v>
                </c:pt>
                <c:pt idx="84">
                  <c:v>18</c:v>
                </c:pt>
                <c:pt idx="85">
                  <c:v>9</c:v>
                </c:pt>
                <c:pt idx="86">
                  <c:v>13</c:v>
                </c:pt>
                <c:pt idx="87">
                  <c:v>8</c:v>
                </c:pt>
                <c:pt idx="88">
                  <c:v>12</c:v>
                </c:pt>
                <c:pt idx="89">
                  <c:v>5</c:v>
                </c:pt>
                <c:pt idx="90">
                  <c:v>10</c:v>
                </c:pt>
                <c:pt idx="91">
                  <c:v>14</c:v>
                </c:pt>
                <c:pt idx="92">
                  <c:v>17</c:v>
                </c:pt>
                <c:pt idx="93">
                  <c:v>11</c:v>
                </c:pt>
                <c:pt idx="94">
                  <c:v>21</c:v>
                </c:pt>
                <c:pt idx="95">
                  <c:v>18</c:v>
                </c:pt>
                <c:pt idx="96">
                  <c:v>16</c:v>
                </c:pt>
                <c:pt idx="97">
                  <c:v>25</c:v>
                </c:pt>
                <c:pt idx="98">
                  <c:v>16</c:v>
                </c:pt>
                <c:pt idx="99">
                  <c:v>20</c:v>
                </c:pt>
                <c:pt idx="100">
                  <c:v>19</c:v>
                </c:pt>
                <c:pt idx="101">
                  <c:v>13</c:v>
                </c:pt>
                <c:pt idx="102">
                  <c:v>16</c:v>
                </c:pt>
                <c:pt idx="103">
                  <c:v>26</c:v>
                </c:pt>
                <c:pt idx="104">
                  <c:v>19</c:v>
                </c:pt>
                <c:pt idx="105">
                  <c:v>14</c:v>
                </c:pt>
                <c:pt idx="106">
                  <c:v>15</c:v>
                </c:pt>
                <c:pt idx="107">
                  <c:v>15</c:v>
                </c:pt>
                <c:pt idx="108">
                  <c:v>10</c:v>
                </c:pt>
                <c:pt idx="109">
                  <c:v>13</c:v>
                </c:pt>
                <c:pt idx="110">
                  <c:v>13</c:v>
                </c:pt>
                <c:pt idx="111">
                  <c:v>20</c:v>
                </c:pt>
                <c:pt idx="112">
                  <c:v>11</c:v>
                </c:pt>
                <c:pt idx="113">
                  <c:v>10</c:v>
                </c:pt>
                <c:pt idx="114">
                  <c:v>19</c:v>
                </c:pt>
                <c:pt idx="115">
                  <c:v>14</c:v>
                </c:pt>
                <c:pt idx="116">
                  <c:v>13</c:v>
                </c:pt>
                <c:pt idx="117">
                  <c:v>17</c:v>
                </c:pt>
                <c:pt idx="118">
                  <c:v>12</c:v>
                </c:pt>
                <c:pt idx="119">
                  <c:v>13</c:v>
                </c:pt>
                <c:pt idx="120">
                  <c:v>13</c:v>
                </c:pt>
                <c:pt idx="121">
                  <c:v>18</c:v>
                </c:pt>
                <c:pt idx="122">
                  <c:v>9</c:v>
                </c:pt>
                <c:pt idx="123">
                  <c:v>14</c:v>
                </c:pt>
                <c:pt idx="124">
                  <c:v>13</c:v>
                </c:pt>
                <c:pt idx="125">
                  <c:v>21</c:v>
                </c:pt>
                <c:pt idx="126">
                  <c:v>13</c:v>
                </c:pt>
                <c:pt idx="127">
                  <c:v>17</c:v>
                </c:pt>
                <c:pt idx="128">
                  <c:v>21</c:v>
                </c:pt>
                <c:pt idx="129">
                  <c:v>15</c:v>
                </c:pt>
                <c:pt idx="130">
                  <c:v>17</c:v>
                </c:pt>
                <c:pt idx="131">
                  <c:v>7</c:v>
                </c:pt>
                <c:pt idx="132">
                  <c:v>21</c:v>
                </c:pt>
                <c:pt idx="133">
                  <c:v>15</c:v>
                </c:pt>
                <c:pt idx="134">
                  <c:v>20</c:v>
                </c:pt>
                <c:pt idx="135">
                  <c:v>13</c:v>
                </c:pt>
                <c:pt idx="136">
                  <c:v>12</c:v>
                </c:pt>
                <c:pt idx="137">
                  <c:v>13</c:v>
                </c:pt>
                <c:pt idx="138">
                  <c:v>12</c:v>
                </c:pt>
                <c:pt idx="139">
                  <c:v>16</c:v>
                </c:pt>
                <c:pt idx="140">
                  <c:v>23</c:v>
                </c:pt>
                <c:pt idx="141">
                  <c:v>11</c:v>
                </c:pt>
                <c:pt idx="142">
                  <c:v>19</c:v>
                </c:pt>
                <c:pt idx="143">
                  <c:v>10</c:v>
                </c:pt>
                <c:pt idx="144">
                  <c:v>17</c:v>
                </c:pt>
                <c:pt idx="145">
                  <c:v>15</c:v>
                </c:pt>
                <c:pt idx="146">
                  <c:v>15</c:v>
                </c:pt>
                <c:pt idx="147">
                  <c:v>14</c:v>
                </c:pt>
                <c:pt idx="148">
                  <c:v>11</c:v>
                </c:pt>
                <c:pt idx="149">
                  <c:v>12</c:v>
                </c:pt>
                <c:pt idx="150">
                  <c:v>12</c:v>
                </c:pt>
                <c:pt idx="151">
                  <c:v>16</c:v>
                </c:pt>
                <c:pt idx="152">
                  <c:v>15</c:v>
                </c:pt>
                <c:pt idx="153">
                  <c:v>15</c:v>
                </c:pt>
                <c:pt idx="154">
                  <c:v>22</c:v>
                </c:pt>
                <c:pt idx="155">
                  <c:v>17</c:v>
                </c:pt>
                <c:pt idx="156">
                  <c:v>16</c:v>
                </c:pt>
                <c:pt idx="157">
                  <c:v>18</c:v>
                </c:pt>
                <c:pt idx="158">
                  <c:v>11</c:v>
                </c:pt>
                <c:pt idx="159">
                  <c:v>14</c:v>
                </c:pt>
                <c:pt idx="160">
                  <c:v>15</c:v>
                </c:pt>
                <c:pt idx="161">
                  <c:v>19</c:v>
                </c:pt>
                <c:pt idx="162">
                  <c:v>14</c:v>
                </c:pt>
                <c:pt idx="163">
                  <c:v>20</c:v>
                </c:pt>
                <c:pt idx="164">
                  <c:v>8</c:v>
                </c:pt>
                <c:pt idx="165">
                  <c:v>11</c:v>
                </c:pt>
                <c:pt idx="166">
                  <c:v>13</c:v>
                </c:pt>
                <c:pt idx="167">
                  <c:v>11</c:v>
                </c:pt>
                <c:pt idx="168">
                  <c:v>16</c:v>
                </c:pt>
                <c:pt idx="169">
                  <c:v>13</c:v>
                </c:pt>
                <c:pt idx="170">
                  <c:v>13</c:v>
                </c:pt>
                <c:pt idx="171">
                  <c:v>12</c:v>
                </c:pt>
                <c:pt idx="172">
                  <c:v>10</c:v>
                </c:pt>
                <c:pt idx="173">
                  <c:v>15</c:v>
                </c:pt>
                <c:pt idx="174">
                  <c:v>20</c:v>
                </c:pt>
                <c:pt idx="175">
                  <c:v>11</c:v>
                </c:pt>
                <c:pt idx="176">
                  <c:v>14</c:v>
                </c:pt>
                <c:pt idx="177">
                  <c:v>14</c:v>
                </c:pt>
                <c:pt idx="178">
                  <c:v>13</c:v>
                </c:pt>
                <c:pt idx="179">
                  <c:v>10</c:v>
                </c:pt>
                <c:pt idx="180">
                  <c:v>15</c:v>
                </c:pt>
                <c:pt idx="181">
                  <c:v>25</c:v>
                </c:pt>
                <c:pt idx="182">
                  <c:v>20</c:v>
                </c:pt>
                <c:pt idx="183">
                  <c:v>12</c:v>
                </c:pt>
                <c:pt idx="184">
                  <c:v>10</c:v>
                </c:pt>
                <c:pt idx="185">
                  <c:v>11</c:v>
                </c:pt>
                <c:pt idx="186">
                  <c:v>16</c:v>
                </c:pt>
                <c:pt idx="187">
                  <c:v>14</c:v>
                </c:pt>
                <c:pt idx="188">
                  <c:v>12</c:v>
                </c:pt>
                <c:pt idx="189">
                  <c:v>17</c:v>
                </c:pt>
                <c:pt idx="190">
                  <c:v>12</c:v>
                </c:pt>
                <c:pt idx="191">
                  <c:v>20</c:v>
                </c:pt>
                <c:pt idx="192">
                  <c:v>13</c:v>
                </c:pt>
                <c:pt idx="193">
                  <c:v>16</c:v>
                </c:pt>
                <c:pt idx="194">
                  <c:v>9</c:v>
                </c:pt>
                <c:pt idx="195">
                  <c:v>20</c:v>
                </c:pt>
                <c:pt idx="196">
                  <c:v>19</c:v>
                </c:pt>
                <c:pt idx="197">
                  <c:v>20</c:v>
                </c:pt>
                <c:pt idx="198">
                  <c:v>14</c:v>
                </c:pt>
                <c:pt idx="199">
                  <c:v>15</c:v>
                </c:pt>
                <c:pt idx="200">
                  <c:v>9</c:v>
                </c:pt>
                <c:pt idx="201">
                  <c:v>13</c:v>
                </c:pt>
                <c:pt idx="202">
                  <c:v>4</c:v>
                </c:pt>
                <c:pt idx="203">
                  <c:v>8</c:v>
                </c:pt>
                <c:pt idx="204">
                  <c:v>19</c:v>
                </c:pt>
                <c:pt idx="205">
                  <c:v>17</c:v>
                </c:pt>
                <c:pt idx="206">
                  <c:v>10</c:v>
                </c:pt>
                <c:pt idx="207">
                  <c:v>9</c:v>
                </c:pt>
                <c:pt idx="208">
                  <c:v>15</c:v>
                </c:pt>
                <c:pt idx="209">
                  <c:v>15</c:v>
                </c:pt>
                <c:pt idx="210">
                  <c:v>23</c:v>
                </c:pt>
                <c:pt idx="211">
                  <c:v>13</c:v>
                </c:pt>
                <c:pt idx="212">
                  <c:v>29</c:v>
                </c:pt>
                <c:pt idx="213">
                  <c:v>21</c:v>
                </c:pt>
                <c:pt idx="214">
                  <c:v>17</c:v>
                </c:pt>
                <c:pt idx="215">
                  <c:v>14</c:v>
                </c:pt>
                <c:pt idx="216">
                  <c:v>17</c:v>
                </c:pt>
                <c:pt idx="217">
                  <c:v>10</c:v>
                </c:pt>
                <c:pt idx="218">
                  <c:v>15</c:v>
                </c:pt>
                <c:pt idx="219">
                  <c:v>15</c:v>
                </c:pt>
                <c:pt idx="220">
                  <c:v>20</c:v>
                </c:pt>
                <c:pt idx="221">
                  <c:v>20</c:v>
                </c:pt>
                <c:pt idx="222">
                  <c:v>13</c:v>
                </c:pt>
                <c:pt idx="223">
                  <c:v>17</c:v>
                </c:pt>
                <c:pt idx="224">
                  <c:v>72</c:v>
                </c:pt>
                <c:pt idx="225">
                  <c:v>19</c:v>
                </c:pt>
                <c:pt idx="226">
                  <c:v>15</c:v>
                </c:pt>
                <c:pt idx="227">
                  <c:v>9</c:v>
                </c:pt>
                <c:pt idx="228">
                  <c:v>27</c:v>
                </c:pt>
                <c:pt idx="229">
                  <c:v>46</c:v>
                </c:pt>
                <c:pt idx="230">
                  <c:v>24</c:v>
                </c:pt>
                <c:pt idx="231">
                  <c:v>22</c:v>
                </c:pt>
                <c:pt idx="232">
                  <c:v>115</c:v>
                </c:pt>
                <c:pt idx="233">
                  <c:v>95</c:v>
                </c:pt>
                <c:pt idx="234">
                  <c:v>58</c:v>
                </c:pt>
                <c:pt idx="235">
                  <c:v>14</c:v>
                </c:pt>
                <c:pt idx="236">
                  <c:v>12</c:v>
                </c:pt>
                <c:pt idx="237">
                  <c:v>11</c:v>
                </c:pt>
                <c:pt idx="238">
                  <c:v>21</c:v>
                </c:pt>
                <c:pt idx="239">
                  <c:v>14</c:v>
                </c:pt>
                <c:pt idx="240">
                  <c:v>20</c:v>
                </c:pt>
                <c:pt idx="241">
                  <c:v>22</c:v>
                </c:pt>
                <c:pt idx="242">
                  <c:v>14</c:v>
                </c:pt>
                <c:pt idx="243">
                  <c:v>17</c:v>
                </c:pt>
                <c:pt idx="244">
                  <c:v>15</c:v>
                </c:pt>
                <c:pt idx="245">
                  <c:v>12</c:v>
                </c:pt>
                <c:pt idx="246">
                  <c:v>21</c:v>
                </c:pt>
                <c:pt idx="247">
                  <c:v>15</c:v>
                </c:pt>
                <c:pt idx="248">
                  <c:v>21</c:v>
                </c:pt>
                <c:pt idx="249">
                  <c:v>21</c:v>
                </c:pt>
                <c:pt idx="250">
                  <c:v>21</c:v>
                </c:pt>
                <c:pt idx="251">
                  <c:v>25</c:v>
                </c:pt>
                <c:pt idx="252">
                  <c:v>18</c:v>
                </c:pt>
                <c:pt idx="253">
                  <c:v>19</c:v>
                </c:pt>
                <c:pt idx="254">
                  <c:v>21</c:v>
                </c:pt>
                <c:pt idx="255">
                  <c:v>11</c:v>
                </c:pt>
                <c:pt idx="256">
                  <c:v>27</c:v>
                </c:pt>
                <c:pt idx="257">
                  <c:v>20</c:v>
                </c:pt>
                <c:pt idx="258">
                  <c:v>18</c:v>
                </c:pt>
                <c:pt idx="259">
                  <c:v>8</c:v>
                </c:pt>
                <c:pt idx="260">
                  <c:v>18</c:v>
                </c:pt>
                <c:pt idx="261">
                  <c:v>21</c:v>
                </c:pt>
                <c:pt idx="262">
                  <c:v>29</c:v>
                </c:pt>
                <c:pt idx="263">
                  <c:v>26</c:v>
                </c:pt>
                <c:pt idx="264">
                  <c:v>20</c:v>
                </c:pt>
                <c:pt idx="265">
                  <c:v>17</c:v>
                </c:pt>
                <c:pt idx="266">
                  <c:v>19</c:v>
                </c:pt>
                <c:pt idx="267">
                  <c:v>21</c:v>
                </c:pt>
                <c:pt idx="268">
                  <c:v>25</c:v>
                </c:pt>
                <c:pt idx="269">
                  <c:v>22</c:v>
                </c:pt>
                <c:pt idx="270">
                  <c:v>12</c:v>
                </c:pt>
                <c:pt idx="271">
                  <c:v>23</c:v>
                </c:pt>
                <c:pt idx="272">
                  <c:v>20</c:v>
                </c:pt>
                <c:pt idx="273">
                  <c:v>23</c:v>
                </c:pt>
                <c:pt idx="274">
                  <c:v>22</c:v>
                </c:pt>
                <c:pt idx="275">
                  <c:v>24</c:v>
                </c:pt>
                <c:pt idx="276">
                  <c:v>15</c:v>
                </c:pt>
                <c:pt idx="277">
                  <c:v>17</c:v>
                </c:pt>
                <c:pt idx="278">
                  <c:v>15</c:v>
                </c:pt>
                <c:pt idx="279">
                  <c:v>19</c:v>
                </c:pt>
                <c:pt idx="280">
                  <c:v>16</c:v>
                </c:pt>
                <c:pt idx="281">
                  <c:v>14</c:v>
                </c:pt>
                <c:pt idx="282">
                  <c:v>16</c:v>
                </c:pt>
                <c:pt idx="283">
                  <c:v>22</c:v>
                </c:pt>
                <c:pt idx="284">
                  <c:v>9</c:v>
                </c:pt>
                <c:pt idx="285">
                  <c:v>16</c:v>
                </c:pt>
                <c:pt idx="286">
                  <c:v>16</c:v>
                </c:pt>
                <c:pt idx="287">
                  <c:v>11</c:v>
                </c:pt>
                <c:pt idx="288">
                  <c:v>17</c:v>
                </c:pt>
                <c:pt idx="289">
                  <c:v>21</c:v>
                </c:pt>
                <c:pt idx="290">
                  <c:v>14</c:v>
                </c:pt>
                <c:pt idx="291">
                  <c:v>13</c:v>
                </c:pt>
                <c:pt idx="292">
                  <c:v>13</c:v>
                </c:pt>
                <c:pt idx="293">
                  <c:v>16</c:v>
                </c:pt>
                <c:pt idx="294">
                  <c:v>23</c:v>
                </c:pt>
                <c:pt idx="295">
                  <c:v>14</c:v>
                </c:pt>
                <c:pt idx="296">
                  <c:v>11</c:v>
                </c:pt>
                <c:pt idx="297">
                  <c:v>8</c:v>
                </c:pt>
                <c:pt idx="298">
                  <c:v>19</c:v>
                </c:pt>
                <c:pt idx="299">
                  <c:v>15</c:v>
                </c:pt>
                <c:pt idx="300">
                  <c:v>15</c:v>
                </c:pt>
                <c:pt idx="301">
                  <c:v>11</c:v>
                </c:pt>
                <c:pt idx="302">
                  <c:v>13</c:v>
                </c:pt>
                <c:pt idx="303">
                  <c:v>16</c:v>
                </c:pt>
                <c:pt idx="304">
                  <c:v>10</c:v>
                </c:pt>
                <c:pt idx="305">
                  <c:v>15</c:v>
                </c:pt>
                <c:pt idx="306">
                  <c:v>11</c:v>
                </c:pt>
                <c:pt idx="307">
                  <c:v>12</c:v>
                </c:pt>
                <c:pt idx="308">
                  <c:v>19</c:v>
                </c:pt>
                <c:pt idx="309">
                  <c:v>6</c:v>
                </c:pt>
                <c:pt idx="310">
                  <c:v>19</c:v>
                </c:pt>
                <c:pt idx="311">
                  <c:v>15</c:v>
                </c:pt>
                <c:pt idx="312">
                  <c:v>11</c:v>
                </c:pt>
                <c:pt idx="313">
                  <c:v>10</c:v>
                </c:pt>
                <c:pt idx="314">
                  <c:v>15</c:v>
                </c:pt>
                <c:pt idx="315">
                  <c:v>12</c:v>
                </c:pt>
                <c:pt idx="316">
                  <c:v>15</c:v>
                </c:pt>
                <c:pt idx="317">
                  <c:v>12</c:v>
                </c:pt>
                <c:pt idx="318">
                  <c:v>13</c:v>
                </c:pt>
                <c:pt idx="319">
                  <c:v>12</c:v>
                </c:pt>
                <c:pt idx="320">
                  <c:v>10</c:v>
                </c:pt>
                <c:pt idx="321">
                  <c:v>16</c:v>
                </c:pt>
                <c:pt idx="322">
                  <c:v>9</c:v>
                </c:pt>
                <c:pt idx="323">
                  <c:v>9</c:v>
                </c:pt>
                <c:pt idx="324">
                  <c:v>19</c:v>
                </c:pt>
                <c:pt idx="325">
                  <c:v>25</c:v>
                </c:pt>
                <c:pt idx="326">
                  <c:v>17</c:v>
                </c:pt>
                <c:pt idx="327">
                  <c:v>16</c:v>
                </c:pt>
                <c:pt idx="328">
                  <c:v>10</c:v>
                </c:pt>
                <c:pt idx="329">
                  <c:v>12</c:v>
                </c:pt>
                <c:pt idx="330">
                  <c:v>10</c:v>
                </c:pt>
                <c:pt idx="331">
                  <c:v>15</c:v>
                </c:pt>
                <c:pt idx="332">
                  <c:v>16</c:v>
                </c:pt>
                <c:pt idx="333">
                  <c:v>13</c:v>
                </c:pt>
                <c:pt idx="334">
                  <c:v>17</c:v>
                </c:pt>
                <c:pt idx="335">
                  <c:v>18</c:v>
                </c:pt>
                <c:pt idx="336">
                  <c:v>21</c:v>
                </c:pt>
                <c:pt idx="337">
                  <c:v>10</c:v>
                </c:pt>
                <c:pt idx="338">
                  <c:v>12</c:v>
                </c:pt>
                <c:pt idx="339">
                  <c:v>12</c:v>
                </c:pt>
                <c:pt idx="340">
                  <c:v>16</c:v>
                </c:pt>
                <c:pt idx="341">
                  <c:v>15</c:v>
                </c:pt>
                <c:pt idx="342">
                  <c:v>18</c:v>
                </c:pt>
                <c:pt idx="343">
                  <c:v>18</c:v>
                </c:pt>
                <c:pt idx="344">
                  <c:v>15</c:v>
                </c:pt>
                <c:pt idx="345">
                  <c:v>18</c:v>
                </c:pt>
                <c:pt idx="346">
                  <c:v>14</c:v>
                </c:pt>
                <c:pt idx="347">
                  <c:v>16</c:v>
                </c:pt>
                <c:pt idx="348">
                  <c:v>27</c:v>
                </c:pt>
                <c:pt idx="349">
                  <c:v>14</c:v>
                </c:pt>
                <c:pt idx="350">
                  <c:v>16</c:v>
                </c:pt>
                <c:pt idx="351">
                  <c:v>17</c:v>
                </c:pt>
                <c:pt idx="352">
                  <c:v>21</c:v>
                </c:pt>
                <c:pt idx="353">
                  <c:v>20</c:v>
                </c:pt>
                <c:pt idx="354">
                  <c:v>16</c:v>
                </c:pt>
                <c:pt idx="355">
                  <c:v>24</c:v>
                </c:pt>
                <c:pt idx="356">
                  <c:v>20</c:v>
                </c:pt>
                <c:pt idx="357">
                  <c:v>8</c:v>
                </c:pt>
                <c:pt idx="358">
                  <c:v>16</c:v>
                </c:pt>
                <c:pt idx="359">
                  <c:v>20</c:v>
                </c:pt>
                <c:pt idx="360">
                  <c:v>14</c:v>
                </c:pt>
                <c:pt idx="361">
                  <c:v>20</c:v>
                </c:pt>
                <c:pt idx="362">
                  <c:v>27</c:v>
                </c:pt>
                <c:pt idx="363">
                  <c:v>74</c:v>
                </c:pt>
                <c:pt idx="364">
                  <c:v>24</c:v>
                </c:pt>
                <c:pt idx="365">
                  <c:v>16</c:v>
                </c:pt>
                <c:pt idx="366">
                  <c:v>15</c:v>
                </c:pt>
                <c:pt idx="367">
                  <c:v>21</c:v>
                </c:pt>
                <c:pt idx="368">
                  <c:v>19</c:v>
                </c:pt>
                <c:pt idx="369">
                  <c:v>11</c:v>
                </c:pt>
                <c:pt idx="370">
                  <c:v>23</c:v>
                </c:pt>
                <c:pt idx="371">
                  <c:v>18</c:v>
                </c:pt>
                <c:pt idx="372">
                  <c:v>20</c:v>
                </c:pt>
                <c:pt idx="373">
                  <c:v>14</c:v>
                </c:pt>
                <c:pt idx="374">
                  <c:v>15</c:v>
                </c:pt>
                <c:pt idx="375">
                  <c:v>30</c:v>
                </c:pt>
                <c:pt idx="376">
                  <c:v>15</c:v>
                </c:pt>
                <c:pt idx="377">
                  <c:v>22</c:v>
                </c:pt>
                <c:pt idx="378">
                  <c:v>19</c:v>
                </c:pt>
                <c:pt idx="379">
                  <c:v>14</c:v>
                </c:pt>
                <c:pt idx="380">
                  <c:v>12</c:v>
                </c:pt>
                <c:pt idx="381">
                  <c:v>8</c:v>
                </c:pt>
                <c:pt idx="382">
                  <c:v>21</c:v>
                </c:pt>
                <c:pt idx="383">
                  <c:v>12</c:v>
                </c:pt>
                <c:pt idx="384">
                  <c:v>17</c:v>
                </c:pt>
                <c:pt idx="385">
                  <c:v>19</c:v>
                </c:pt>
                <c:pt idx="386">
                  <c:v>13</c:v>
                </c:pt>
                <c:pt idx="387">
                  <c:v>9</c:v>
                </c:pt>
                <c:pt idx="388">
                  <c:v>14</c:v>
                </c:pt>
                <c:pt idx="389">
                  <c:v>12</c:v>
                </c:pt>
                <c:pt idx="390">
                  <c:v>15</c:v>
                </c:pt>
                <c:pt idx="391">
                  <c:v>13</c:v>
                </c:pt>
                <c:pt idx="392">
                  <c:v>16</c:v>
                </c:pt>
                <c:pt idx="393">
                  <c:v>13</c:v>
                </c:pt>
                <c:pt idx="394">
                  <c:v>14</c:v>
                </c:pt>
                <c:pt idx="395">
                  <c:v>15</c:v>
                </c:pt>
                <c:pt idx="396">
                  <c:v>10</c:v>
                </c:pt>
                <c:pt idx="397">
                  <c:v>18</c:v>
                </c:pt>
                <c:pt idx="398">
                  <c:v>15</c:v>
                </c:pt>
                <c:pt idx="399">
                  <c:v>20</c:v>
                </c:pt>
                <c:pt idx="400">
                  <c:v>14</c:v>
                </c:pt>
                <c:pt idx="401">
                  <c:v>18</c:v>
                </c:pt>
                <c:pt idx="402">
                  <c:v>13</c:v>
                </c:pt>
                <c:pt idx="403">
                  <c:v>20</c:v>
                </c:pt>
                <c:pt idx="404">
                  <c:v>20</c:v>
                </c:pt>
                <c:pt idx="405">
                  <c:v>13</c:v>
                </c:pt>
                <c:pt idx="406">
                  <c:v>32</c:v>
                </c:pt>
                <c:pt idx="407">
                  <c:v>14</c:v>
                </c:pt>
                <c:pt idx="408">
                  <c:v>11</c:v>
                </c:pt>
                <c:pt idx="409">
                  <c:v>16</c:v>
                </c:pt>
                <c:pt idx="410">
                  <c:v>18</c:v>
                </c:pt>
                <c:pt idx="411">
                  <c:v>13</c:v>
                </c:pt>
                <c:pt idx="412">
                  <c:v>12</c:v>
                </c:pt>
                <c:pt idx="413">
                  <c:v>8</c:v>
                </c:pt>
                <c:pt idx="414">
                  <c:v>10</c:v>
                </c:pt>
                <c:pt idx="415">
                  <c:v>13</c:v>
                </c:pt>
                <c:pt idx="416">
                  <c:v>19</c:v>
                </c:pt>
                <c:pt idx="417">
                  <c:v>21</c:v>
                </c:pt>
                <c:pt idx="418">
                  <c:v>19</c:v>
                </c:pt>
                <c:pt idx="419">
                  <c:v>16</c:v>
                </c:pt>
                <c:pt idx="420">
                  <c:v>15</c:v>
                </c:pt>
                <c:pt idx="421">
                  <c:v>17</c:v>
                </c:pt>
                <c:pt idx="422">
                  <c:v>16</c:v>
                </c:pt>
                <c:pt idx="423">
                  <c:v>21</c:v>
                </c:pt>
                <c:pt idx="424">
                  <c:v>17</c:v>
                </c:pt>
                <c:pt idx="425">
                  <c:v>13</c:v>
                </c:pt>
                <c:pt idx="426">
                  <c:v>14</c:v>
                </c:pt>
                <c:pt idx="427">
                  <c:v>21</c:v>
                </c:pt>
                <c:pt idx="428">
                  <c:v>8</c:v>
                </c:pt>
                <c:pt idx="429">
                  <c:v>17</c:v>
                </c:pt>
                <c:pt idx="430">
                  <c:v>12</c:v>
                </c:pt>
                <c:pt idx="431">
                  <c:v>13</c:v>
                </c:pt>
                <c:pt idx="432">
                  <c:v>12</c:v>
                </c:pt>
                <c:pt idx="433">
                  <c:v>20</c:v>
                </c:pt>
                <c:pt idx="434">
                  <c:v>7</c:v>
                </c:pt>
                <c:pt idx="435">
                  <c:v>19</c:v>
                </c:pt>
                <c:pt idx="436">
                  <c:v>10</c:v>
                </c:pt>
                <c:pt idx="437">
                  <c:v>14</c:v>
                </c:pt>
                <c:pt idx="438">
                  <c:v>14</c:v>
                </c:pt>
                <c:pt idx="439">
                  <c:v>12</c:v>
                </c:pt>
                <c:pt idx="440">
                  <c:v>17</c:v>
                </c:pt>
                <c:pt idx="441">
                  <c:v>17</c:v>
                </c:pt>
                <c:pt idx="442">
                  <c:v>13</c:v>
                </c:pt>
                <c:pt idx="443">
                  <c:v>16</c:v>
                </c:pt>
                <c:pt idx="444">
                  <c:v>20</c:v>
                </c:pt>
                <c:pt idx="445">
                  <c:v>11</c:v>
                </c:pt>
                <c:pt idx="446">
                  <c:v>12</c:v>
                </c:pt>
                <c:pt idx="447">
                  <c:v>19</c:v>
                </c:pt>
                <c:pt idx="448">
                  <c:v>13</c:v>
                </c:pt>
                <c:pt idx="449">
                  <c:v>19</c:v>
                </c:pt>
                <c:pt idx="450">
                  <c:v>17</c:v>
                </c:pt>
                <c:pt idx="451">
                  <c:v>18</c:v>
                </c:pt>
                <c:pt idx="452">
                  <c:v>15</c:v>
                </c:pt>
                <c:pt idx="453">
                  <c:v>17</c:v>
                </c:pt>
                <c:pt idx="454">
                  <c:v>26</c:v>
                </c:pt>
                <c:pt idx="455">
                  <c:v>16</c:v>
                </c:pt>
                <c:pt idx="456">
                  <c:v>15</c:v>
                </c:pt>
                <c:pt idx="457">
                  <c:v>15</c:v>
                </c:pt>
                <c:pt idx="458">
                  <c:v>22</c:v>
                </c:pt>
                <c:pt idx="459">
                  <c:v>18</c:v>
                </c:pt>
                <c:pt idx="460">
                  <c:v>12</c:v>
                </c:pt>
                <c:pt idx="461">
                  <c:v>14</c:v>
                </c:pt>
                <c:pt idx="462">
                  <c:v>14</c:v>
                </c:pt>
                <c:pt idx="463">
                  <c:v>23</c:v>
                </c:pt>
                <c:pt idx="464">
                  <c:v>23</c:v>
                </c:pt>
                <c:pt idx="465">
                  <c:v>6</c:v>
                </c:pt>
                <c:pt idx="466">
                  <c:v>11</c:v>
                </c:pt>
                <c:pt idx="467">
                  <c:v>13</c:v>
                </c:pt>
                <c:pt idx="468">
                  <c:v>11</c:v>
                </c:pt>
                <c:pt idx="469">
                  <c:v>15</c:v>
                </c:pt>
                <c:pt idx="470">
                  <c:v>10</c:v>
                </c:pt>
                <c:pt idx="471">
                  <c:v>17</c:v>
                </c:pt>
                <c:pt idx="472">
                  <c:v>22</c:v>
                </c:pt>
                <c:pt idx="473">
                  <c:v>22</c:v>
                </c:pt>
                <c:pt idx="474">
                  <c:v>13</c:v>
                </c:pt>
                <c:pt idx="475">
                  <c:v>16</c:v>
                </c:pt>
                <c:pt idx="476">
                  <c:v>19</c:v>
                </c:pt>
                <c:pt idx="477">
                  <c:v>18</c:v>
                </c:pt>
                <c:pt idx="478">
                  <c:v>17</c:v>
                </c:pt>
                <c:pt idx="479">
                  <c:v>14</c:v>
                </c:pt>
                <c:pt idx="480">
                  <c:v>24</c:v>
                </c:pt>
                <c:pt idx="481">
                  <c:v>14</c:v>
                </c:pt>
                <c:pt idx="482">
                  <c:v>15</c:v>
                </c:pt>
                <c:pt idx="483">
                  <c:v>12</c:v>
                </c:pt>
                <c:pt idx="484">
                  <c:v>16</c:v>
                </c:pt>
                <c:pt idx="485">
                  <c:v>13</c:v>
                </c:pt>
                <c:pt idx="486">
                  <c:v>14</c:v>
                </c:pt>
                <c:pt idx="487">
                  <c:v>7</c:v>
                </c:pt>
                <c:pt idx="488">
                  <c:v>22</c:v>
                </c:pt>
                <c:pt idx="489">
                  <c:v>14</c:v>
                </c:pt>
                <c:pt idx="490">
                  <c:v>9</c:v>
                </c:pt>
                <c:pt idx="491">
                  <c:v>12</c:v>
                </c:pt>
                <c:pt idx="492">
                  <c:v>10</c:v>
                </c:pt>
                <c:pt idx="493">
                  <c:v>16</c:v>
                </c:pt>
                <c:pt idx="494">
                  <c:v>15</c:v>
                </c:pt>
                <c:pt idx="495">
                  <c:v>11</c:v>
                </c:pt>
                <c:pt idx="496">
                  <c:v>15</c:v>
                </c:pt>
                <c:pt idx="497">
                  <c:v>13</c:v>
                </c:pt>
                <c:pt idx="498">
                  <c:v>8</c:v>
                </c:pt>
                <c:pt idx="499">
                  <c:v>16</c:v>
                </c:pt>
                <c:pt idx="500">
                  <c:v>8</c:v>
                </c:pt>
                <c:pt idx="501">
                  <c:v>11</c:v>
                </c:pt>
                <c:pt idx="502">
                  <c:v>13</c:v>
                </c:pt>
                <c:pt idx="503">
                  <c:v>13</c:v>
                </c:pt>
                <c:pt idx="504">
                  <c:v>11</c:v>
                </c:pt>
                <c:pt idx="505">
                  <c:v>9</c:v>
                </c:pt>
                <c:pt idx="506">
                  <c:v>16</c:v>
                </c:pt>
                <c:pt idx="507">
                  <c:v>14</c:v>
                </c:pt>
                <c:pt idx="508">
                  <c:v>13</c:v>
                </c:pt>
                <c:pt idx="509">
                  <c:v>10</c:v>
                </c:pt>
                <c:pt idx="510">
                  <c:v>14</c:v>
                </c:pt>
                <c:pt idx="511">
                  <c:v>10</c:v>
                </c:pt>
                <c:pt idx="512">
                  <c:v>6</c:v>
                </c:pt>
                <c:pt idx="513">
                  <c:v>12</c:v>
                </c:pt>
                <c:pt idx="514">
                  <c:v>10</c:v>
                </c:pt>
                <c:pt idx="515">
                  <c:v>13</c:v>
                </c:pt>
                <c:pt idx="516">
                  <c:v>10</c:v>
                </c:pt>
                <c:pt idx="517">
                  <c:v>9</c:v>
                </c:pt>
                <c:pt idx="518">
                  <c:v>14</c:v>
                </c:pt>
                <c:pt idx="519">
                  <c:v>9</c:v>
                </c:pt>
                <c:pt idx="520">
                  <c:v>10</c:v>
                </c:pt>
                <c:pt idx="521">
                  <c:v>13</c:v>
                </c:pt>
                <c:pt idx="522">
                  <c:v>13</c:v>
                </c:pt>
                <c:pt idx="523">
                  <c:v>10</c:v>
                </c:pt>
                <c:pt idx="524">
                  <c:v>9</c:v>
                </c:pt>
                <c:pt idx="525">
                  <c:v>12</c:v>
                </c:pt>
                <c:pt idx="526">
                  <c:v>18</c:v>
                </c:pt>
                <c:pt idx="527">
                  <c:v>11</c:v>
                </c:pt>
                <c:pt idx="528">
                  <c:v>4</c:v>
                </c:pt>
                <c:pt idx="529">
                  <c:v>18</c:v>
                </c:pt>
                <c:pt idx="530">
                  <c:v>19</c:v>
                </c:pt>
                <c:pt idx="531">
                  <c:v>12</c:v>
                </c:pt>
                <c:pt idx="532">
                  <c:v>14</c:v>
                </c:pt>
                <c:pt idx="533">
                  <c:v>6</c:v>
                </c:pt>
                <c:pt idx="534">
                  <c:v>11</c:v>
                </c:pt>
                <c:pt idx="535">
                  <c:v>14</c:v>
                </c:pt>
                <c:pt idx="536">
                  <c:v>8</c:v>
                </c:pt>
                <c:pt idx="537">
                  <c:v>11</c:v>
                </c:pt>
                <c:pt idx="538">
                  <c:v>12</c:v>
                </c:pt>
                <c:pt idx="539">
                  <c:v>12</c:v>
                </c:pt>
                <c:pt idx="540">
                  <c:v>17</c:v>
                </c:pt>
                <c:pt idx="541">
                  <c:v>19</c:v>
                </c:pt>
                <c:pt idx="542">
                  <c:v>5</c:v>
                </c:pt>
                <c:pt idx="543">
                  <c:v>26</c:v>
                </c:pt>
                <c:pt idx="544">
                  <c:v>13</c:v>
                </c:pt>
                <c:pt idx="545">
                  <c:v>8</c:v>
                </c:pt>
                <c:pt idx="546">
                  <c:v>15</c:v>
                </c:pt>
                <c:pt idx="547">
                  <c:v>21</c:v>
                </c:pt>
                <c:pt idx="548">
                  <c:v>10</c:v>
                </c:pt>
                <c:pt idx="549">
                  <c:v>7</c:v>
                </c:pt>
                <c:pt idx="550">
                  <c:v>9</c:v>
                </c:pt>
                <c:pt idx="551">
                  <c:v>11</c:v>
                </c:pt>
                <c:pt idx="552">
                  <c:v>10</c:v>
                </c:pt>
                <c:pt idx="553">
                  <c:v>9</c:v>
                </c:pt>
                <c:pt idx="554">
                  <c:v>10</c:v>
                </c:pt>
                <c:pt idx="555">
                  <c:v>17</c:v>
                </c:pt>
                <c:pt idx="556">
                  <c:v>22</c:v>
                </c:pt>
                <c:pt idx="557">
                  <c:v>16</c:v>
                </c:pt>
                <c:pt idx="558">
                  <c:v>14</c:v>
                </c:pt>
                <c:pt idx="559">
                  <c:v>16</c:v>
                </c:pt>
                <c:pt idx="560">
                  <c:v>9</c:v>
                </c:pt>
                <c:pt idx="561">
                  <c:v>17</c:v>
                </c:pt>
                <c:pt idx="562">
                  <c:v>16</c:v>
                </c:pt>
                <c:pt idx="563">
                  <c:v>21</c:v>
                </c:pt>
                <c:pt idx="564">
                  <c:v>14</c:v>
                </c:pt>
                <c:pt idx="565">
                  <c:v>11</c:v>
                </c:pt>
                <c:pt idx="566">
                  <c:v>23</c:v>
                </c:pt>
                <c:pt idx="567">
                  <c:v>10</c:v>
                </c:pt>
                <c:pt idx="568">
                  <c:v>12</c:v>
                </c:pt>
                <c:pt idx="569">
                  <c:v>13</c:v>
                </c:pt>
                <c:pt idx="570">
                  <c:v>11</c:v>
                </c:pt>
                <c:pt idx="571">
                  <c:v>8</c:v>
                </c:pt>
                <c:pt idx="572">
                  <c:v>3</c:v>
                </c:pt>
                <c:pt idx="573">
                  <c:v>13</c:v>
                </c:pt>
                <c:pt idx="574">
                  <c:v>8</c:v>
                </c:pt>
                <c:pt idx="575">
                  <c:v>12</c:v>
                </c:pt>
                <c:pt idx="576">
                  <c:v>12</c:v>
                </c:pt>
                <c:pt idx="577">
                  <c:v>10</c:v>
                </c:pt>
                <c:pt idx="578">
                  <c:v>9</c:v>
                </c:pt>
                <c:pt idx="579">
                  <c:v>8</c:v>
                </c:pt>
                <c:pt idx="580">
                  <c:v>9</c:v>
                </c:pt>
                <c:pt idx="581">
                  <c:v>15</c:v>
                </c:pt>
                <c:pt idx="582">
                  <c:v>11</c:v>
                </c:pt>
                <c:pt idx="583">
                  <c:v>12</c:v>
                </c:pt>
                <c:pt idx="584">
                  <c:v>12</c:v>
                </c:pt>
                <c:pt idx="585">
                  <c:v>10</c:v>
                </c:pt>
                <c:pt idx="586">
                  <c:v>8</c:v>
                </c:pt>
                <c:pt idx="587">
                  <c:v>4</c:v>
                </c:pt>
                <c:pt idx="588">
                  <c:v>9</c:v>
                </c:pt>
                <c:pt idx="589">
                  <c:v>9</c:v>
                </c:pt>
                <c:pt idx="590">
                  <c:v>6</c:v>
                </c:pt>
                <c:pt idx="591">
                  <c:v>10</c:v>
                </c:pt>
                <c:pt idx="592">
                  <c:v>9</c:v>
                </c:pt>
                <c:pt idx="593">
                  <c:v>6</c:v>
                </c:pt>
                <c:pt idx="594">
                  <c:v>6</c:v>
                </c:pt>
                <c:pt idx="595">
                  <c:v>15</c:v>
                </c:pt>
                <c:pt idx="596">
                  <c:v>6</c:v>
                </c:pt>
                <c:pt idx="597">
                  <c:v>8</c:v>
                </c:pt>
                <c:pt idx="598">
                  <c:v>10</c:v>
                </c:pt>
                <c:pt idx="599">
                  <c:v>17</c:v>
                </c:pt>
                <c:pt idx="600">
                  <c:v>16</c:v>
                </c:pt>
                <c:pt idx="601">
                  <c:v>11</c:v>
                </c:pt>
                <c:pt idx="602">
                  <c:v>12</c:v>
                </c:pt>
                <c:pt idx="603">
                  <c:v>13</c:v>
                </c:pt>
                <c:pt idx="604">
                  <c:v>12</c:v>
                </c:pt>
                <c:pt idx="605">
                  <c:v>10</c:v>
                </c:pt>
                <c:pt idx="606">
                  <c:v>10</c:v>
                </c:pt>
                <c:pt idx="607">
                  <c:v>13</c:v>
                </c:pt>
                <c:pt idx="608">
                  <c:v>14</c:v>
                </c:pt>
                <c:pt idx="609">
                  <c:v>11</c:v>
                </c:pt>
                <c:pt idx="610">
                  <c:v>16</c:v>
                </c:pt>
                <c:pt idx="611">
                  <c:v>10</c:v>
                </c:pt>
                <c:pt idx="612">
                  <c:v>4</c:v>
                </c:pt>
                <c:pt idx="613">
                  <c:v>15</c:v>
                </c:pt>
                <c:pt idx="614">
                  <c:v>13</c:v>
                </c:pt>
                <c:pt idx="615">
                  <c:v>16</c:v>
                </c:pt>
                <c:pt idx="616">
                  <c:v>14</c:v>
                </c:pt>
                <c:pt idx="617">
                  <c:v>10</c:v>
                </c:pt>
                <c:pt idx="618">
                  <c:v>11</c:v>
                </c:pt>
                <c:pt idx="619">
                  <c:v>8</c:v>
                </c:pt>
              </c:numCache>
            </c:numRef>
          </c:val>
          <c:smooth val="0"/>
          <c:extLst>
            <c:ext xmlns:c16="http://schemas.microsoft.com/office/drawing/2014/chart" uri="{C3380CC4-5D6E-409C-BE32-E72D297353CC}">
              <c16:uniqueId val="{00000000-A3BE-4BFE-BF42-C528A397B5F9}"/>
            </c:ext>
          </c:extLst>
        </c:ser>
        <c:dLbls>
          <c:showLegendKey val="0"/>
          <c:showVal val="0"/>
          <c:showCatName val="0"/>
          <c:showSerName val="0"/>
          <c:showPercent val="0"/>
          <c:showBubbleSize val="0"/>
        </c:dLbls>
        <c:smooth val="0"/>
        <c:axId val="623718296"/>
        <c:axId val="623719608"/>
      </c:lineChart>
      <c:dateAx>
        <c:axId val="62371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719608"/>
        <c:crosses val="autoZero"/>
        <c:auto val="1"/>
        <c:lblOffset val="100"/>
        <c:baseTimeUnit val="days"/>
      </c:dateAx>
      <c:valAx>
        <c:axId val="62371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71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73</c:v>
                </c:pt>
                <c:pt idx="1">
                  <c:v>76</c:v>
                </c:pt>
                <c:pt idx="2">
                  <c:v>85</c:v>
                </c:pt>
                <c:pt idx="3">
                  <c:v>97</c:v>
                </c:pt>
                <c:pt idx="4">
                  <c:v>81</c:v>
                </c:pt>
                <c:pt idx="5">
                  <c:v>112</c:v>
                </c:pt>
                <c:pt idx="6">
                  <c:v>72</c:v>
                </c:pt>
                <c:pt idx="7">
                  <c:v>99</c:v>
                </c:pt>
                <c:pt idx="8">
                  <c:v>105</c:v>
                </c:pt>
                <c:pt idx="9">
                  <c:v>113</c:v>
                </c:pt>
                <c:pt idx="10">
                  <c:v>119</c:v>
                </c:pt>
                <c:pt idx="11">
                  <c:v>108</c:v>
                </c:pt>
                <c:pt idx="12">
                  <c:v>83</c:v>
                </c:pt>
                <c:pt idx="13">
                  <c:v>85</c:v>
                </c:pt>
                <c:pt idx="14">
                  <c:v>76</c:v>
                </c:pt>
                <c:pt idx="15">
                  <c:v>95</c:v>
                </c:pt>
                <c:pt idx="16">
                  <c:v>111</c:v>
                </c:pt>
                <c:pt idx="17">
                  <c:v>85</c:v>
                </c:pt>
                <c:pt idx="18">
                  <c:v>97</c:v>
                </c:pt>
                <c:pt idx="19">
                  <c:v>97</c:v>
                </c:pt>
                <c:pt idx="20">
                  <c:v>97</c:v>
                </c:pt>
                <c:pt idx="21">
                  <c:v>53</c:v>
                </c:pt>
                <c:pt idx="22">
                  <c:v>68</c:v>
                </c:pt>
                <c:pt idx="23">
                  <c:v>92</c:v>
                </c:pt>
                <c:pt idx="24">
                  <c:v>73</c:v>
                </c:pt>
                <c:pt idx="25">
                  <c:v>62</c:v>
                </c:pt>
                <c:pt idx="26">
                  <c:v>57</c:v>
                </c:pt>
                <c:pt idx="27">
                  <c:v>94</c:v>
                </c:pt>
                <c:pt idx="28">
                  <c:v>83</c:v>
                </c:pt>
                <c:pt idx="29">
                  <c:v>127</c:v>
                </c:pt>
                <c:pt idx="30">
                  <c:v>82</c:v>
                </c:pt>
                <c:pt idx="31">
                  <c:v>114</c:v>
                </c:pt>
                <c:pt idx="32">
                  <c:v>94</c:v>
                </c:pt>
                <c:pt idx="33">
                  <c:v>102</c:v>
                </c:pt>
                <c:pt idx="34">
                  <c:v>103</c:v>
                </c:pt>
                <c:pt idx="35">
                  <c:v>73</c:v>
                </c:pt>
                <c:pt idx="36">
                  <c:v>78</c:v>
                </c:pt>
                <c:pt idx="37">
                  <c:v>95</c:v>
                </c:pt>
                <c:pt idx="38">
                  <c:v>120</c:v>
                </c:pt>
                <c:pt idx="39">
                  <c:v>115</c:v>
                </c:pt>
                <c:pt idx="40">
                  <c:v>66</c:v>
                </c:pt>
                <c:pt idx="41">
                  <c:v>88</c:v>
                </c:pt>
                <c:pt idx="42">
                  <c:v>65</c:v>
                </c:pt>
                <c:pt idx="43">
                  <c:v>292</c:v>
                </c:pt>
                <c:pt idx="44">
                  <c:v>270</c:v>
                </c:pt>
                <c:pt idx="45">
                  <c:v>155</c:v>
                </c:pt>
                <c:pt idx="46">
                  <c:v>119</c:v>
                </c:pt>
                <c:pt idx="47">
                  <c:v>143</c:v>
                </c:pt>
                <c:pt idx="48">
                  <c:v>87</c:v>
                </c:pt>
                <c:pt idx="49">
                  <c:v>106</c:v>
                </c:pt>
                <c:pt idx="50">
                  <c:v>77</c:v>
                </c:pt>
                <c:pt idx="51">
                  <c:v>115</c:v>
                </c:pt>
                <c:pt idx="52">
                  <c:v>108</c:v>
                </c:pt>
                <c:pt idx="53">
                  <c:v>86</c:v>
                </c:pt>
                <c:pt idx="54">
                  <c:v>146</c:v>
                </c:pt>
                <c:pt idx="55">
                  <c:v>401</c:v>
                </c:pt>
                <c:pt idx="56">
                  <c:v>299</c:v>
                </c:pt>
                <c:pt idx="57">
                  <c:v>217</c:v>
                </c:pt>
                <c:pt idx="58">
                  <c:v>113</c:v>
                </c:pt>
                <c:pt idx="59">
                  <c:v>132</c:v>
                </c:pt>
                <c:pt idx="60">
                  <c:v>124</c:v>
                </c:pt>
                <c:pt idx="61">
                  <c:v>91</c:v>
                </c:pt>
                <c:pt idx="62">
                  <c:v>92</c:v>
                </c:pt>
                <c:pt idx="63">
                  <c:v>55</c:v>
                </c:pt>
                <c:pt idx="64">
                  <c:v>66</c:v>
                </c:pt>
                <c:pt idx="65">
                  <c:v>111</c:v>
                </c:pt>
                <c:pt idx="66">
                  <c:v>109</c:v>
                </c:pt>
                <c:pt idx="67">
                  <c:v>113</c:v>
                </c:pt>
                <c:pt idx="68">
                  <c:v>72</c:v>
                </c:pt>
                <c:pt idx="69">
                  <c:v>86</c:v>
                </c:pt>
                <c:pt idx="70">
                  <c:v>80</c:v>
                </c:pt>
                <c:pt idx="71">
                  <c:v>76</c:v>
                </c:pt>
                <c:pt idx="72">
                  <c:v>84</c:v>
                </c:pt>
                <c:pt idx="73">
                  <c:v>96</c:v>
                </c:pt>
                <c:pt idx="74">
                  <c:v>117</c:v>
                </c:pt>
                <c:pt idx="75">
                  <c:v>104</c:v>
                </c:pt>
                <c:pt idx="76">
                  <c:v>81</c:v>
                </c:pt>
                <c:pt idx="77">
                  <c:v>93</c:v>
                </c:pt>
                <c:pt idx="78">
                  <c:v>62</c:v>
                </c:pt>
                <c:pt idx="79">
                  <c:v>96</c:v>
                </c:pt>
                <c:pt idx="80">
                  <c:v>86</c:v>
                </c:pt>
                <c:pt idx="81">
                  <c:v>118</c:v>
                </c:pt>
                <c:pt idx="82">
                  <c:v>91</c:v>
                </c:pt>
                <c:pt idx="83">
                  <c:v>128</c:v>
                </c:pt>
                <c:pt idx="84">
                  <c:v>107</c:v>
                </c:pt>
                <c:pt idx="85">
                  <c:v>72</c:v>
                </c:pt>
                <c:pt idx="86">
                  <c:v>102</c:v>
                </c:pt>
                <c:pt idx="87">
                  <c:v>81</c:v>
                </c:pt>
                <c:pt idx="88">
                  <c:v>190</c:v>
                </c:pt>
                <c:pt idx="89">
                  <c:v>255</c:v>
                </c:pt>
                <c:pt idx="90">
                  <c:v>235</c:v>
                </c:pt>
                <c:pt idx="91">
                  <c:v>109</c:v>
                </c:pt>
                <c:pt idx="92">
                  <c:v>99</c:v>
                </c:pt>
                <c:pt idx="93">
                  <c:v>262</c:v>
                </c:pt>
                <c:pt idx="94">
                  <c:v>279</c:v>
                </c:pt>
                <c:pt idx="95">
                  <c:v>263</c:v>
                </c:pt>
                <c:pt idx="96">
                  <c:v>313</c:v>
                </c:pt>
                <c:pt idx="97">
                  <c:v>281</c:v>
                </c:pt>
                <c:pt idx="98">
                  <c:v>290</c:v>
                </c:pt>
                <c:pt idx="99">
                  <c:v>144</c:v>
                </c:pt>
                <c:pt idx="100">
                  <c:v>180</c:v>
                </c:pt>
                <c:pt idx="101">
                  <c:v>262</c:v>
                </c:pt>
                <c:pt idx="102">
                  <c:v>141</c:v>
                </c:pt>
                <c:pt idx="103">
                  <c:v>180</c:v>
                </c:pt>
                <c:pt idx="104">
                  <c:v>105</c:v>
                </c:pt>
                <c:pt idx="105">
                  <c:v>71</c:v>
                </c:pt>
                <c:pt idx="106">
                  <c:v>72</c:v>
                </c:pt>
                <c:pt idx="107">
                  <c:v>91</c:v>
                </c:pt>
                <c:pt idx="108">
                  <c:v>99</c:v>
                </c:pt>
                <c:pt idx="109">
                  <c:v>95</c:v>
                </c:pt>
                <c:pt idx="110">
                  <c:v>116</c:v>
                </c:pt>
                <c:pt idx="111">
                  <c:v>85</c:v>
                </c:pt>
                <c:pt idx="112">
                  <c:v>94</c:v>
                </c:pt>
                <c:pt idx="113">
                  <c:v>109</c:v>
                </c:pt>
                <c:pt idx="114">
                  <c:v>143</c:v>
                </c:pt>
                <c:pt idx="115">
                  <c:v>107</c:v>
                </c:pt>
                <c:pt idx="116">
                  <c:v>133</c:v>
                </c:pt>
                <c:pt idx="117">
                  <c:v>243</c:v>
                </c:pt>
                <c:pt idx="118">
                  <c:v>93</c:v>
                </c:pt>
                <c:pt idx="119">
                  <c:v>150</c:v>
                </c:pt>
                <c:pt idx="120">
                  <c:v>220</c:v>
                </c:pt>
                <c:pt idx="121">
                  <c:v>114</c:v>
                </c:pt>
                <c:pt idx="122">
                  <c:v>132</c:v>
                </c:pt>
                <c:pt idx="123">
                  <c:v>135</c:v>
                </c:pt>
                <c:pt idx="124">
                  <c:v>152</c:v>
                </c:pt>
                <c:pt idx="125">
                  <c:v>134</c:v>
                </c:pt>
                <c:pt idx="126">
                  <c:v>171</c:v>
                </c:pt>
                <c:pt idx="127">
                  <c:v>134</c:v>
                </c:pt>
                <c:pt idx="128">
                  <c:v>107</c:v>
                </c:pt>
                <c:pt idx="129">
                  <c:v>110</c:v>
                </c:pt>
                <c:pt idx="130">
                  <c:v>130</c:v>
                </c:pt>
                <c:pt idx="131">
                  <c:v>117</c:v>
                </c:pt>
                <c:pt idx="132">
                  <c:v>129</c:v>
                </c:pt>
                <c:pt idx="133">
                  <c:v>129</c:v>
                </c:pt>
                <c:pt idx="134">
                  <c:v>95</c:v>
                </c:pt>
                <c:pt idx="135">
                  <c:v>126</c:v>
                </c:pt>
                <c:pt idx="136">
                  <c:v>128</c:v>
                </c:pt>
                <c:pt idx="137">
                  <c:v>103</c:v>
                </c:pt>
                <c:pt idx="138">
                  <c:v>126</c:v>
                </c:pt>
                <c:pt idx="139">
                  <c:v>109</c:v>
                </c:pt>
                <c:pt idx="140">
                  <c:v>124</c:v>
                </c:pt>
                <c:pt idx="141">
                  <c:v>89</c:v>
                </c:pt>
                <c:pt idx="142">
                  <c:v>118</c:v>
                </c:pt>
                <c:pt idx="143">
                  <c:v>111</c:v>
                </c:pt>
                <c:pt idx="144">
                  <c:v>96</c:v>
                </c:pt>
                <c:pt idx="145">
                  <c:v>70</c:v>
                </c:pt>
                <c:pt idx="146">
                  <c:v>7</c:v>
                </c:pt>
                <c:pt idx="147">
                  <c:v>5</c:v>
                </c:pt>
                <c:pt idx="148">
                  <c:v>61</c:v>
                </c:pt>
                <c:pt idx="149">
                  <c:v>177</c:v>
                </c:pt>
                <c:pt idx="150">
                  <c:v>140</c:v>
                </c:pt>
                <c:pt idx="151">
                  <c:v>126</c:v>
                </c:pt>
                <c:pt idx="152">
                  <c:v>111</c:v>
                </c:pt>
                <c:pt idx="153">
                  <c:v>100</c:v>
                </c:pt>
                <c:pt idx="154">
                  <c:v>141</c:v>
                </c:pt>
                <c:pt idx="155">
                  <c:v>162</c:v>
                </c:pt>
                <c:pt idx="156">
                  <c:v>118</c:v>
                </c:pt>
                <c:pt idx="157">
                  <c:v>162</c:v>
                </c:pt>
                <c:pt idx="158">
                  <c:v>130</c:v>
                </c:pt>
                <c:pt idx="159">
                  <c:v>131</c:v>
                </c:pt>
                <c:pt idx="160">
                  <c:v>125</c:v>
                </c:pt>
                <c:pt idx="161">
                  <c:v>75</c:v>
                </c:pt>
                <c:pt idx="162">
                  <c:v>66</c:v>
                </c:pt>
                <c:pt idx="163">
                  <c:v>120</c:v>
                </c:pt>
                <c:pt idx="164">
                  <c:v>149</c:v>
                </c:pt>
                <c:pt idx="165">
                  <c:v>22</c:v>
                </c:pt>
                <c:pt idx="166">
                  <c:v>16</c:v>
                </c:pt>
                <c:pt idx="167">
                  <c:v>76</c:v>
                </c:pt>
                <c:pt idx="168">
                  <c:v>106</c:v>
                </c:pt>
                <c:pt idx="169">
                  <c:v>137</c:v>
                </c:pt>
                <c:pt idx="170">
                  <c:v>134</c:v>
                </c:pt>
                <c:pt idx="171">
                  <c:v>144</c:v>
                </c:pt>
                <c:pt idx="172">
                  <c:v>96</c:v>
                </c:pt>
                <c:pt idx="173">
                  <c:v>162</c:v>
                </c:pt>
                <c:pt idx="174">
                  <c:v>120</c:v>
                </c:pt>
                <c:pt idx="175">
                  <c:v>107</c:v>
                </c:pt>
                <c:pt idx="176">
                  <c:v>130</c:v>
                </c:pt>
                <c:pt idx="177">
                  <c:v>123</c:v>
                </c:pt>
                <c:pt idx="178">
                  <c:v>132</c:v>
                </c:pt>
                <c:pt idx="179">
                  <c:v>150</c:v>
                </c:pt>
                <c:pt idx="180">
                  <c:v>129</c:v>
                </c:pt>
                <c:pt idx="181">
                  <c:v>115</c:v>
                </c:pt>
                <c:pt idx="182">
                  <c:v>191</c:v>
                </c:pt>
                <c:pt idx="183">
                  <c:v>175</c:v>
                </c:pt>
                <c:pt idx="184">
                  <c:v>121</c:v>
                </c:pt>
                <c:pt idx="185">
                  <c:v>143</c:v>
                </c:pt>
                <c:pt idx="186">
                  <c:v>88</c:v>
                </c:pt>
                <c:pt idx="187">
                  <c:v>102</c:v>
                </c:pt>
                <c:pt idx="188">
                  <c:v>142</c:v>
                </c:pt>
                <c:pt idx="189">
                  <c:v>141</c:v>
                </c:pt>
                <c:pt idx="190">
                  <c:v>133</c:v>
                </c:pt>
                <c:pt idx="191">
                  <c:v>140</c:v>
                </c:pt>
                <c:pt idx="192">
                  <c:v>116</c:v>
                </c:pt>
                <c:pt idx="193">
                  <c:v>126</c:v>
                </c:pt>
                <c:pt idx="194">
                  <c:v>135</c:v>
                </c:pt>
                <c:pt idx="195">
                  <c:v>110</c:v>
                </c:pt>
                <c:pt idx="196">
                  <c:v>120</c:v>
                </c:pt>
                <c:pt idx="197">
                  <c:v>118</c:v>
                </c:pt>
                <c:pt idx="198">
                  <c:v>148</c:v>
                </c:pt>
                <c:pt idx="199">
                  <c:v>209</c:v>
                </c:pt>
                <c:pt idx="200">
                  <c:v>153</c:v>
                </c:pt>
                <c:pt idx="201">
                  <c:v>134</c:v>
                </c:pt>
                <c:pt idx="202">
                  <c:v>116</c:v>
                </c:pt>
                <c:pt idx="203">
                  <c:v>104</c:v>
                </c:pt>
                <c:pt idx="204">
                  <c:v>122</c:v>
                </c:pt>
                <c:pt idx="205">
                  <c:v>120</c:v>
                </c:pt>
                <c:pt idx="206">
                  <c:v>139</c:v>
                </c:pt>
                <c:pt idx="207">
                  <c:v>138</c:v>
                </c:pt>
                <c:pt idx="208">
                  <c:v>104</c:v>
                </c:pt>
                <c:pt idx="209">
                  <c:v>126</c:v>
                </c:pt>
                <c:pt idx="210">
                  <c:v>204</c:v>
                </c:pt>
                <c:pt idx="211">
                  <c:v>491</c:v>
                </c:pt>
                <c:pt idx="212">
                  <c:v>425</c:v>
                </c:pt>
                <c:pt idx="213">
                  <c:v>258</c:v>
                </c:pt>
                <c:pt idx="214">
                  <c:v>267</c:v>
                </c:pt>
                <c:pt idx="215">
                  <c:v>301</c:v>
                </c:pt>
                <c:pt idx="216">
                  <c:v>231</c:v>
                </c:pt>
                <c:pt idx="217">
                  <c:v>205</c:v>
                </c:pt>
                <c:pt idx="218">
                  <c:v>251</c:v>
                </c:pt>
                <c:pt idx="219">
                  <c:v>269</c:v>
                </c:pt>
                <c:pt idx="220">
                  <c:v>266</c:v>
                </c:pt>
                <c:pt idx="221">
                  <c:v>214</c:v>
                </c:pt>
                <c:pt idx="222">
                  <c:v>185</c:v>
                </c:pt>
                <c:pt idx="223">
                  <c:v>191</c:v>
                </c:pt>
                <c:pt idx="224">
                  <c:v>188</c:v>
                </c:pt>
                <c:pt idx="225">
                  <c:v>180</c:v>
                </c:pt>
                <c:pt idx="226">
                  <c:v>107</c:v>
                </c:pt>
                <c:pt idx="227">
                  <c:v>122</c:v>
                </c:pt>
                <c:pt idx="228">
                  <c:v>155</c:v>
                </c:pt>
                <c:pt idx="229">
                  <c:v>331</c:v>
                </c:pt>
                <c:pt idx="230">
                  <c:v>170</c:v>
                </c:pt>
                <c:pt idx="231">
                  <c:v>161</c:v>
                </c:pt>
                <c:pt idx="232">
                  <c:v>358</c:v>
                </c:pt>
                <c:pt idx="233">
                  <c:v>283</c:v>
                </c:pt>
                <c:pt idx="234">
                  <c:v>297</c:v>
                </c:pt>
                <c:pt idx="235">
                  <c:v>186</c:v>
                </c:pt>
                <c:pt idx="236">
                  <c:v>155</c:v>
                </c:pt>
                <c:pt idx="237">
                  <c:v>136</c:v>
                </c:pt>
                <c:pt idx="238">
                  <c:v>144</c:v>
                </c:pt>
                <c:pt idx="239">
                  <c:v>300</c:v>
                </c:pt>
                <c:pt idx="240">
                  <c:v>379</c:v>
                </c:pt>
                <c:pt idx="241">
                  <c:v>429</c:v>
                </c:pt>
                <c:pt idx="242">
                  <c:v>307</c:v>
                </c:pt>
                <c:pt idx="243">
                  <c:v>313</c:v>
                </c:pt>
                <c:pt idx="244">
                  <c:v>246</c:v>
                </c:pt>
                <c:pt idx="245">
                  <c:v>182</c:v>
                </c:pt>
                <c:pt idx="246">
                  <c:v>334</c:v>
                </c:pt>
                <c:pt idx="247">
                  <c:v>521</c:v>
                </c:pt>
                <c:pt idx="248">
                  <c:v>579</c:v>
                </c:pt>
                <c:pt idx="249">
                  <c:v>516</c:v>
                </c:pt>
                <c:pt idx="250">
                  <c:v>506</c:v>
                </c:pt>
                <c:pt idx="251">
                  <c:v>604</c:v>
                </c:pt>
                <c:pt idx="252">
                  <c:v>496</c:v>
                </c:pt>
                <c:pt idx="253">
                  <c:v>495</c:v>
                </c:pt>
                <c:pt idx="254">
                  <c:v>561</c:v>
                </c:pt>
                <c:pt idx="255">
                  <c:v>547</c:v>
                </c:pt>
                <c:pt idx="256">
                  <c:v>584</c:v>
                </c:pt>
                <c:pt idx="257">
                  <c:v>549</c:v>
                </c:pt>
                <c:pt idx="258">
                  <c:v>550</c:v>
                </c:pt>
                <c:pt idx="259">
                  <c:v>382</c:v>
                </c:pt>
                <c:pt idx="260">
                  <c:v>404</c:v>
                </c:pt>
                <c:pt idx="261">
                  <c:v>563</c:v>
                </c:pt>
                <c:pt idx="262">
                  <c:v>631</c:v>
                </c:pt>
                <c:pt idx="263">
                  <c:v>619</c:v>
                </c:pt>
                <c:pt idx="264">
                  <c:v>613</c:v>
                </c:pt>
                <c:pt idx="265">
                  <c:v>560</c:v>
                </c:pt>
                <c:pt idx="266">
                  <c:v>507</c:v>
                </c:pt>
                <c:pt idx="267">
                  <c:v>606</c:v>
                </c:pt>
                <c:pt idx="268">
                  <c:v>580</c:v>
                </c:pt>
                <c:pt idx="269">
                  <c:v>551</c:v>
                </c:pt>
                <c:pt idx="270">
                  <c:v>875</c:v>
                </c:pt>
                <c:pt idx="271">
                  <c:v>672</c:v>
                </c:pt>
                <c:pt idx="272">
                  <c:v>1052</c:v>
                </c:pt>
                <c:pt idx="273">
                  <c:v>760</c:v>
                </c:pt>
                <c:pt idx="274">
                  <c:v>492</c:v>
                </c:pt>
                <c:pt idx="275">
                  <c:v>370</c:v>
                </c:pt>
                <c:pt idx="276">
                  <c:v>397</c:v>
                </c:pt>
                <c:pt idx="277">
                  <c:v>246</c:v>
                </c:pt>
                <c:pt idx="278">
                  <c:v>232</c:v>
                </c:pt>
                <c:pt idx="279">
                  <c:v>233</c:v>
                </c:pt>
                <c:pt idx="280">
                  <c:v>278</c:v>
                </c:pt>
                <c:pt idx="281">
                  <c:v>170</c:v>
                </c:pt>
                <c:pt idx="282">
                  <c:v>214</c:v>
                </c:pt>
                <c:pt idx="283">
                  <c:v>199</c:v>
                </c:pt>
                <c:pt idx="284">
                  <c:v>302</c:v>
                </c:pt>
                <c:pt idx="285">
                  <c:v>206</c:v>
                </c:pt>
                <c:pt idx="286">
                  <c:v>216</c:v>
                </c:pt>
                <c:pt idx="287">
                  <c:v>159</c:v>
                </c:pt>
                <c:pt idx="288">
                  <c:v>154</c:v>
                </c:pt>
                <c:pt idx="289">
                  <c:v>145</c:v>
                </c:pt>
                <c:pt idx="290">
                  <c:v>169</c:v>
                </c:pt>
                <c:pt idx="291">
                  <c:v>193</c:v>
                </c:pt>
                <c:pt idx="292">
                  <c:v>201</c:v>
                </c:pt>
                <c:pt idx="293">
                  <c:v>211</c:v>
                </c:pt>
                <c:pt idx="294">
                  <c:v>127</c:v>
                </c:pt>
                <c:pt idx="295">
                  <c:v>146</c:v>
                </c:pt>
                <c:pt idx="296">
                  <c:v>150</c:v>
                </c:pt>
                <c:pt idx="297">
                  <c:v>160</c:v>
                </c:pt>
                <c:pt idx="298">
                  <c:v>145</c:v>
                </c:pt>
                <c:pt idx="299">
                  <c:v>139</c:v>
                </c:pt>
                <c:pt idx="300">
                  <c:v>129</c:v>
                </c:pt>
                <c:pt idx="301">
                  <c:v>118</c:v>
                </c:pt>
                <c:pt idx="302">
                  <c:v>140</c:v>
                </c:pt>
                <c:pt idx="303">
                  <c:v>153</c:v>
                </c:pt>
                <c:pt idx="304">
                  <c:v>131</c:v>
                </c:pt>
                <c:pt idx="305">
                  <c:v>234</c:v>
                </c:pt>
                <c:pt idx="306">
                  <c:v>179</c:v>
                </c:pt>
                <c:pt idx="307">
                  <c:v>137</c:v>
                </c:pt>
                <c:pt idx="308">
                  <c:v>125</c:v>
                </c:pt>
                <c:pt idx="309">
                  <c:v>115</c:v>
                </c:pt>
                <c:pt idx="310">
                  <c:v>157</c:v>
                </c:pt>
                <c:pt idx="311">
                  <c:v>222</c:v>
                </c:pt>
                <c:pt idx="312">
                  <c:v>194</c:v>
                </c:pt>
                <c:pt idx="313">
                  <c:v>148</c:v>
                </c:pt>
                <c:pt idx="314">
                  <c:v>98</c:v>
                </c:pt>
                <c:pt idx="315">
                  <c:v>129</c:v>
                </c:pt>
                <c:pt idx="316">
                  <c:v>151</c:v>
                </c:pt>
                <c:pt idx="317">
                  <c:v>159</c:v>
                </c:pt>
                <c:pt idx="318">
                  <c:v>128</c:v>
                </c:pt>
                <c:pt idx="319">
                  <c:v>187</c:v>
                </c:pt>
                <c:pt idx="320">
                  <c:v>145</c:v>
                </c:pt>
                <c:pt idx="321">
                  <c:v>138</c:v>
                </c:pt>
                <c:pt idx="322">
                  <c:v>112</c:v>
                </c:pt>
                <c:pt idx="323">
                  <c:v>150</c:v>
                </c:pt>
                <c:pt idx="324">
                  <c:v>131</c:v>
                </c:pt>
                <c:pt idx="325">
                  <c:v>171</c:v>
                </c:pt>
                <c:pt idx="326">
                  <c:v>146</c:v>
                </c:pt>
                <c:pt idx="327">
                  <c:v>191</c:v>
                </c:pt>
                <c:pt idx="328">
                  <c:v>209</c:v>
                </c:pt>
                <c:pt idx="329">
                  <c:v>168</c:v>
                </c:pt>
                <c:pt idx="330">
                  <c:v>148</c:v>
                </c:pt>
                <c:pt idx="331">
                  <c:v>112</c:v>
                </c:pt>
                <c:pt idx="332">
                  <c:v>159</c:v>
                </c:pt>
                <c:pt idx="333">
                  <c:v>146</c:v>
                </c:pt>
                <c:pt idx="334">
                  <c:v>114</c:v>
                </c:pt>
                <c:pt idx="335">
                  <c:v>121</c:v>
                </c:pt>
                <c:pt idx="336">
                  <c:v>80</c:v>
                </c:pt>
                <c:pt idx="337">
                  <c:v>88</c:v>
                </c:pt>
                <c:pt idx="338">
                  <c:v>142</c:v>
                </c:pt>
                <c:pt idx="339">
                  <c:v>152</c:v>
                </c:pt>
                <c:pt idx="340">
                  <c:v>174</c:v>
                </c:pt>
                <c:pt idx="341">
                  <c:v>138</c:v>
                </c:pt>
                <c:pt idx="342">
                  <c:v>100</c:v>
                </c:pt>
                <c:pt idx="343">
                  <c:v>123</c:v>
                </c:pt>
                <c:pt idx="344">
                  <c:v>142</c:v>
                </c:pt>
                <c:pt idx="345">
                  <c:v>149</c:v>
                </c:pt>
                <c:pt idx="346">
                  <c:v>173</c:v>
                </c:pt>
                <c:pt idx="347">
                  <c:v>174</c:v>
                </c:pt>
                <c:pt idx="348">
                  <c:v>150</c:v>
                </c:pt>
                <c:pt idx="349">
                  <c:v>136</c:v>
                </c:pt>
                <c:pt idx="350">
                  <c:v>76</c:v>
                </c:pt>
                <c:pt idx="351">
                  <c:v>147</c:v>
                </c:pt>
                <c:pt idx="352">
                  <c:v>167</c:v>
                </c:pt>
                <c:pt idx="353">
                  <c:v>173</c:v>
                </c:pt>
                <c:pt idx="354">
                  <c:v>179</c:v>
                </c:pt>
                <c:pt idx="355">
                  <c:v>163</c:v>
                </c:pt>
                <c:pt idx="356">
                  <c:v>129</c:v>
                </c:pt>
                <c:pt idx="357">
                  <c:v>104</c:v>
                </c:pt>
                <c:pt idx="358">
                  <c:v>121</c:v>
                </c:pt>
                <c:pt idx="359">
                  <c:v>139</c:v>
                </c:pt>
                <c:pt idx="360">
                  <c:v>136</c:v>
                </c:pt>
                <c:pt idx="361">
                  <c:v>154</c:v>
                </c:pt>
                <c:pt idx="362">
                  <c:v>150</c:v>
                </c:pt>
                <c:pt idx="363">
                  <c:v>132</c:v>
                </c:pt>
                <c:pt idx="364">
                  <c:v>106</c:v>
                </c:pt>
                <c:pt idx="365">
                  <c:v>117</c:v>
                </c:pt>
                <c:pt idx="366">
                  <c:v>150</c:v>
                </c:pt>
                <c:pt idx="367">
                  <c:v>132</c:v>
                </c:pt>
                <c:pt idx="368">
                  <c:v>125</c:v>
                </c:pt>
                <c:pt idx="369">
                  <c:v>119</c:v>
                </c:pt>
                <c:pt idx="370">
                  <c:v>140</c:v>
                </c:pt>
                <c:pt idx="371">
                  <c:v>101</c:v>
                </c:pt>
                <c:pt idx="372">
                  <c:v>122</c:v>
                </c:pt>
                <c:pt idx="373">
                  <c:v>113</c:v>
                </c:pt>
                <c:pt idx="374">
                  <c:v>125</c:v>
                </c:pt>
                <c:pt idx="375">
                  <c:v>122</c:v>
                </c:pt>
                <c:pt idx="376">
                  <c:v>169</c:v>
                </c:pt>
                <c:pt idx="377">
                  <c:v>110</c:v>
                </c:pt>
                <c:pt idx="378">
                  <c:v>99</c:v>
                </c:pt>
                <c:pt idx="379">
                  <c:v>101</c:v>
                </c:pt>
                <c:pt idx="380">
                  <c:v>154</c:v>
                </c:pt>
                <c:pt idx="381">
                  <c:v>104</c:v>
                </c:pt>
                <c:pt idx="382">
                  <c:v>141</c:v>
                </c:pt>
                <c:pt idx="383">
                  <c:v>105</c:v>
                </c:pt>
                <c:pt idx="384">
                  <c:v>126</c:v>
                </c:pt>
                <c:pt idx="385">
                  <c:v>126</c:v>
                </c:pt>
                <c:pt idx="386">
                  <c:v>81</c:v>
                </c:pt>
                <c:pt idx="387">
                  <c:v>120</c:v>
                </c:pt>
                <c:pt idx="388">
                  <c:v>139</c:v>
                </c:pt>
                <c:pt idx="389">
                  <c:v>126</c:v>
                </c:pt>
                <c:pt idx="390">
                  <c:v>116</c:v>
                </c:pt>
                <c:pt idx="391">
                  <c:v>78</c:v>
                </c:pt>
                <c:pt idx="392">
                  <c:v>82</c:v>
                </c:pt>
                <c:pt idx="393">
                  <c:v>96</c:v>
                </c:pt>
                <c:pt idx="394">
                  <c:v>104</c:v>
                </c:pt>
                <c:pt idx="395">
                  <c:v>114</c:v>
                </c:pt>
                <c:pt idx="396">
                  <c:v>85</c:v>
                </c:pt>
                <c:pt idx="397">
                  <c:v>111</c:v>
                </c:pt>
                <c:pt idx="398">
                  <c:v>108</c:v>
                </c:pt>
                <c:pt idx="399">
                  <c:v>78</c:v>
                </c:pt>
                <c:pt idx="400">
                  <c:v>75</c:v>
                </c:pt>
                <c:pt idx="401">
                  <c:v>109</c:v>
                </c:pt>
                <c:pt idx="402">
                  <c:v>129</c:v>
                </c:pt>
                <c:pt idx="403">
                  <c:v>124</c:v>
                </c:pt>
                <c:pt idx="404">
                  <c:v>137</c:v>
                </c:pt>
                <c:pt idx="405">
                  <c:v>109</c:v>
                </c:pt>
                <c:pt idx="406">
                  <c:v>113</c:v>
                </c:pt>
                <c:pt idx="407">
                  <c:v>124</c:v>
                </c:pt>
                <c:pt idx="408">
                  <c:v>97</c:v>
                </c:pt>
                <c:pt idx="409">
                  <c:v>114</c:v>
                </c:pt>
                <c:pt idx="410">
                  <c:v>125</c:v>
                </c:pt>
                <c:pt idx="411">
                  <c:v>124</c:v>
                </c:pt>
                <c:pt idx="412">
                  <c:v>82</c:v>
                </c:pt>
                <c:pt idx="413">
                  <c:v>78</c:v>
                </c:pt>
                <c:pt idx="414">
                  <c:v>85</c:v>
                </c:pt>
                <c:pt idx="415">
                  <c:v>110</c:v>
                </c:pt>
                <c:pt idx="416">
                  <c:v>113</c:v>
                </c:pt>
                <c:pt idx="417">
                  <c:v>99</c:v>
                </c:pt>
                <c:pt idx="418">
                  <c:v>115</c:v>
                </c:pt>
                <c:pt idx="419">
                  <c:v>98</c:v>
                </c:pt>
                <c:pt idx="420">
                  <c:v>77</c:v>
                </c:pt>
                <c:pt idx="421">
                  <c:v>66</c:v>
                </c:pt>
                <c:pt idx="422">
                  <c:v>101</c:v>
                </c:pt>
                <c:pt idx="423">
                  <c:v>155</c:v>
                </c:pt>
                <c:pt idx="424">
                  <c:v>165</c:v>
                </c:pt>
                <c:pt idx="425">
                  <c:v>148</c:v>
                </c:pt>
                <c:pt idx="426">
                  <c:v>132</c:v>
                </c:pt>
                <c:pt idx="427">
                  <c:v>123</c:v>
                </c:pt>
                <c:pt idx="428">
                  <c:v>114</c:v>
                </c:pt>
                <c:pt idx="429">
                  <c:v>151</c:v>
                </c:pt>
                <c:pt idx="430">
                  <c:v>138</c:v>
                </c:pt>
                <c:pt idx="431">
                  <c:v>162</c:v>
                </c:pt>
                <c:pt idx="432">
                  <c:v>137</c:v>
                </c:pt>
                <c:pt idx="433">
                  <c:v>123</c:v>
                </c:pt>
                <c:pt idx="434">
                  <c:v>112</c:v>
                </c:pt>
                <c:pt idx="435">
                  <c:v>102</c:v>
                </c:pt>
                <c:pt idx="436">
                  <c:v>161</c:v>
                </c:pt>
                <c:pt idx="437">
                  <c:v>140</c:v>
                </c:pt>
                <c:pt idx="438">
                  <c:v>115</c:v>
                </c:pt>
                <c:pt idx="439">
                  <c:v>120</c:v>
                </c:pt>
                <c:pt idx="440">
                  <c:v>160</c:v>
                </c:pt>
                <c:pt idx="441">
                  <c:v>182</c:v>
                </c:pt>
                <c:pt idx="442">
                  <c:v>189</c:v>
                </c:pt>
                <c:pt idx="443">
                  <c:v>218</c:v>
                </c:pt>
                <c:pt idx="444">
                  <c:v>247</c:v>
                </c:pt>
                <c:pt idx="445">
                  <c:v>232</c:v>
                </c:pt>
                <c:pt idx="446">
                  <c:v>192</c:v>
                </c:pt>
                <c:pt idx="447">
                  <c:v>235</c:v>
                </c:pt>
                <c:pt idx="448">
                  <c:v>210</c:v>
                </c:pt>
                <c:pt idx="449">
                  <c:v>175</c:v>
                </c:pt>
                <c:pt idx="450">
                  <c:v>187</c:v>
                </c:pt>
                <c:pt idx="451">
                  <c:v>243</c:v>
                </c:pt>
                <c:pt idx="452">
                  <c:v>194</c:v>
                </c:pt>
                <c:pt idx="453">
                  <c:v>177</c:v>
                </c:pt>
                <c:pt idx="454">
                  <c:v>148</c:v>
                </c:pt>
                <c:pt idx="455">
                  <c:v>182</c:v>
                </c:pt>
                <c:pt idx="456">
                  <c:v>212</c:v>
                </c:pt>
                <c:pt idx="457">
                  <c:v>201</c:v>
                </c:pt>
                <c:pt idx="458">
                  <c:v>196</c:v>
                </c:pt>
                <c:pt idx="459">
                  <c:v>229</c:v>
                </c:pt>
                <c:pt idx="460">
                  <c:v>217</c:v>
                </c:pt>
                <c:pt idx="461">
                  <c:v>135</c:v>
                </c:pt>
                <c:pt idx="462">
                  <c:v>160</c:v>
                </c:pt>
                <c:pt idx="463">
                  <c:v>113</c:v>
                </c:pt>
                <c:pt idx="464">
                  <c:v>251</c:v>
                </c:pt>
                <c:pt idx="465">
                  <c:v>227</c:v>
                </c:pt>
                <c:pt idx="466">
                  <c:v>190</c:v>
                </c:pt>
                <c:pt idx="467">
                  <c:v>197</c:v>
                </c:pt>
                <c:pt idx="468">
                  <c:v>168</c:v>
                </c:pt>
                <c:pt idx="469">
                  <c:v>105</c:v>
                </c:pt>
                <c:pt idx="470">
                  <c:v>108</c:v>
                </c:pt>
                <c:pt idx="471">
                  <c:v>98</c:v>
                </c:pt>
                <c:pt idx="472">
                  <c:v>141</c:v>
                </c:pt>
                <c:pt idx="473">
                  <c:v>135</c:v>
                </c:pt>
                <c:pt idx="474">
                  <c:v>141</c:v>
                </c:pt>
                <c:pt idx="475">
                  <c:v>93</c:v>
                </c:pt>
                <c:pt idx="476">
                  <c:v>104</c:v>
                </c:pt>
                <c:pt idx="477">
                  <c:v>164</c:v>
                </c:pt>
                <c:pt idx="478">
                  <c:v>131</c:v>
                </c:pt>
                <c:pt idx="479">
                  <c:v>149</c:v>
                </c:pt>
                <c:pt idx="480">
                  <c:v>221</c:v>
                </c:pt>
                <c:pt idx="481">
                  <c:v>192</c:v>
                </c:pt>
                <c:pt idx="482">
                  <c:v>134</c:v>
                </c:pt>
                <c:pt idx="483">
                  <c:v>121</c:v>
                </c:pt>
                <c:pt idx="484">
                  <c:v>137</c:v>
                </c:pt>
                <c:pt idx="485">
                  <c:v>137</c:v>
                </c:pt>
                <c:pt idx="486">
                  <c:v>162</c:v>
                </c:pt>
                <c:pt idx="487">
                  <c:v>148</c:v>
                </c:pt>
                <c:pt idx="488">
                  <c:v>133</c:v>
                </c:pt>
                <c:pt idx="489">
                  <c:v>106</c:v>
                </c:pt>
                <c:pt idx="490">
                  <c:v>99</c:v>
                </c:pt>
                <c:pt idx="491">
                  <c:v>118</c:v>
                </c:pt>
                <c:pt idx="492">
                  <c:v>142</c:v>
                </c:pt>
                <c:pt idx="493">
                  <c:v>168</c:v>
                </c:pt>
                <c:pt idx="494">
                  <c:v>183</c:v>
                </c:pt>
                <c:pt idx="495">
                  <c:v>169</c:v>
                </c:pt>
                <c:pt idx="496">
                  <c:v>150</c:v>
                </c:pt>
                <c:pt idx="497">
                  <c:v>105</c:v>
                </c:pt>
                <c:pt idx="498">
                  <c:v>155</c:v>
                </c:pt>
                <c:pt idx="499">
                  <c:v>172</c:v>
                </c:pt>
                <c:pt idx="500">
                  <c:v>201</c:v>
                </c:pt>
                <c:pt idx="501">
                  <c:v>126</c:v>
                </c:pt>
                <c:pt idx="502">
                  <c:v>156</c:v>
                </c:pt>
                <c:pt idx="503">
                  <c:v>112</c:v>
                </c:pt>
                <c:pt idx="504">
                  <c:v>80</c:v>
                </c:pt>
                <c:pt idx="505">
                  <c:v>108</c:v>
                </c:pt>
                <c:pt idx="506">
                  <c:v>165</c:v>
                </c:pt>
                <c:pt idx="507">
                  <c:v>137</c:v>
                </c:pt>
                <c:pt idx="508">
                  <c:v>130</c:v>
                </c:pt>
                <c:pt idx="509">
                  <c:v>149</c:v>
                </c:pt>
                <c:pt idx="510">
                  <c:v>601</c:v>
                </c:pt>
                <c:pt idx="511">
                  <c:v>84</c:v>
                </c:pt>
                <c:pt idx="512">
                  <c:v>116</c:v>
                </c:pt>
                <c:pt idx="513">
                  <c:v>140</c:v>
                </c:pt>
                <c:pt idx="514">
                  <c:v>112</c:v>
                </c:pt>
                <c:pt idx="515">
                  <c:v>104</c:v>
                </c:pt>
                <c:pt idx="516">
                  <c:v>106</c:v>
                </c:pt>
                <c:pt idx="517">
                  <c:v>113</c:v>
                </c:pt>
                <c:pt idx="518">
                  <c:v>116</c:v>
                </c:pt>
                <c:pt idx="519">
                  <c:v>95</c:v>
                </c:pt>
                <c:pt idx="520">
                  <c:v>121</c:v>
                </c:pt>
                <c:pt idx="521">
                  <c:v>115</c:v>
                </c:pt>
                <c:pt idx="522">
                  <c:v>154</c:v>
                </c:pt>
                <c:pt idx="523">
                  <c:v>165</c:v>
                </c:pt>
                <c:pt idx="524">
                  <c:v>168</c:v>
                </c:pt>
                <c:pt idx="525">
                  <c:v>147</c:v>
                </c:pt>
                <c:pt idx="526">
                  <c:v>120</c:v>
                </c:pt>
                <c:pt idx="527">
                  <c:v>417</c:v>
                </c:pt>
                <c:pt idx="528">
                  <c:v>350</c:v>
                </c:pt>
                <c:pt idx="529">
                  <c:v>420</c:v>
                </c:pt>
                <c:pt idx="530">
                  <c:v>385</c:v>
                </c:pt>
                <c:pt idx="531">
                  <c:v>319</c:v>
                </c:pt>
                <c:pt idx="532">
                  <c:v>442</c:v>
                </c:pt>
                <c:pt idx="533">
                  <c:v>410</c:v>
                </c:pt>
                <c:pt idx="534">
                  <c:v>409</c:v>
                </c:pt>
                <c:pt idx="535">
                  <c:v>380</c:v>
                </c:pt>
                <c:pt idx="536">
                  <c:v>326</c:v>
                </c:pt>
                <c:pt idx="537">
                  <c:v>350</c:v>
                </c:pt>
                <c:pt idx="538">
                  <c:v>338</c:v>
                </c:pt>
                <c:pt idx="539">
                  <c:v>356</c:v>
                </c:pt>
                <c:pt idx="540">
                  <c:v>416</c:v>
                </c:pt>
                <c:pt idx="541">
                  <c:v>411</c:v>
                </c:pt>
                <c:pt idx="542">
                  <c:v>360</c:v>
                </c:pt>
                <c:pt idx="543">
                  <c:v>435</c:v>
                </c:pt>
                <c:pt idx="544">
                  <c:v>466</c:v>
                </c:pt>
                <c:pt idx="545">
                  <c:v>463</c:v>
                </c:pt>
                <c:pt idx="546">
                  <c:v>487</c:v>
                </c:pt>
                <c:pt idx="547">
                  <c:v>521</c:v>
                </c:pt>
                <c:pt idx="548">
                  <c:v>548</c:v>
                </c:pt>
                <c:pt idx="549">
                  <c:v>493</c:v>
                </c:pt>
                <c:pt idx="550">
                  <c:v>468</c:v>
                </c:pt>
                <c:pt idx="551">
                  <c:v>465</c:v>
                </c:pt>
                <c:pt idx="552">
                  <c:v>409</c:v>
                </c:pt>
                <c:pt idx="553">
                  <c:v>408</c:v>
                </c:pt>
                <c:pt idx="554">
                  <c:v>473</c:v>
                </c:pt>
                <c:pt idx="555">
                  <c:v>510</c:v>
                </c:pt>
                <c:pt idx="556">
                  <c:v>551</c:v>
                </c:pt>
                <c:pt idx="557">
                  <c:v>556</c:v>
                </c:pt>
                <c:pt idx="558">
                  <c:v>505</c:v>
                </c:pt>
                <c:pt idx="559">
                  <c:v>461</c:v>
                </c:pt>
                <c:pt idx="560">
                  <c:v>441</c:v>
                </c:pt>
                <c:pt idx="561">
                  <c:v>554</c:v>
                </c:pt>
                <c:pt idx="562">
                  <c:v>478</c:v>
                </c:pt>
                <c:pt idx="563">
                  <c:v>572</c:v>
                </c:pt>
                <c:pt idx="564">
                  <c:v>461</c:v>
                </c:pt>
                <c:pt idx="565">
                  <c:v>496</c:v>
                </c:pt>
                <c:pt idx="566">
                  <c:v>447</c:v>
                </c:pt>
                <c:pt idx="567">
                  <c:v>485</c:v>
                </c:pt>
                <c:pt idx="568">
                  <c:v>390</c:v>
                </c:pt>
                <c:pt idx="569">
                  <c:v>463</c:v>
                </c:pt>
                <c:pt idx="570">
                  <c:v>426</c:v>
                </c:pt>
                <c:pt idx="571">
                  <c:v>458</c:v>
                </c:pt>
                <c:pt idx="572">
                  <c:v>599</c:v>
                </c:pt>
                <c:pt idx="573">
                  <c:v>551</c:v>
                </c:pt>
                <c:pt idx="574">
                  <c:v>548</c:v>
                </c:pt>
                <c:pt idx="575">
                  <c:v>322</c:v>
                </c:pt>
                <c:pt idx="576">
                  <c:v>208</c:v>
                </c:pt>
                <c:pt idx="577">
                  <c:v>223</c:v>
                </c:pt>
                <c:pt idx="578">
                  <c:v>197</c:v>
                </c:pt>
                <c:pt idx="579">
                  <c:v>189</c:v>
                </c:pt>
                <c:pt idx="580">
                  <c:v>157</c:v>
                </c:pt>
                <c:pt idx="581">
                  <c:v>134</c:v>
                </c:pt>
                <c:pt idx="582">
                  <c:v>136</c:v>
                </c:pt>
                <c:pt idx="583">
                  <c:v>208</c:v>
                </c:pt>
                <c:pt idx="584">
                  <c:v>202</c:v>
                </c:pt>
                <c:pt idx="585">
                  <c:v>173</c:v>
                </c:pt>
                <c:pt idx="586">
                  <c:v>167</c:v>
                </c:pt>
                <c:pt idx="587">
                  <c:v>120</c:v>
                </c:pt>
                <c:pt idx="588">
                  <c:v>137</c:v>
                </c:pt>
                <c:pt idx="589">
                  <c:v>137</c:v>
                </c:pt>
                <c:pt idx="590">
                  <c:v>165</c:v>
                </c:pt>
                <c:pt idx="591">
                  <c:v>170</c:v>
                </c:pt>
                <c:pt idx="592">
                  <c:v>132</c:v>
                </c:pt>
                <c:pt idx="593">
                  <c:v>115</c:v>
                </c:pt>
                <c:pt idx="594">
                  <c:v>150</c:v>
                </c:pt>
                <c:pt idx="595">
                  <c:v>156</c:v>
                </c:pt>
                <c:pt idx="596">
                  <c:v>188</c:v>
                </c:pt>
                <c:pt idx="597">
                  <c:v>161</c:v>
                </c:pt>
                <c:pt idx="598">
                  <c:v>166</c:v>
                </c:pt>
                <c:pt idx="599">
                  <c:v>200</c:v>
                </c:pt>
                <c:pt idx="600">
                  <c:v>151</c:v>
                </c:pt>
                <c:pt idx="601">
                  <c:v>145</c:v>
                </c:pt>
                <c:pt idx="602">
                  <c:v>147</c:v>
                </c:pt>
                <c:pt idx="603">
                  <c:v>179</c:v>
                </c:pt>
                <c:pt idx="604">
                  <c:v>249</c:v>
                </c:pt>
                <c:pt idx="605">
                  <c:v>203</c:v>
                </c:pt>
                <c:pt idx="606">
                  <c:v>234</c:v>
                </c:pt>
                <c:pt idx="607">
                  <c:v>226</c:v>
                </c:pt>
                <c:pt idx="608">
                  <c:v>204</c:v>
                </c:pt>
                <c:pt idx="609">
                  <c:v>146</c:v>
                </c:pt>
                <c:pt idx="610">
                  <c:v>238</c:v>
                </c:pt>
                <c:pt idx="611">
                  <c:v>209</c:v>
                </c:pt>
                <c:pt idx="612">
                  <c:v>222</c:v>
                </c:pt>
                <c:pt idx="613">
                  <c:v>188</c:v>
                </c:pt>
                <c:pt idx="614">
                  <c:v>202</c:v>
                </c:pt>
                <c:pt idx="615">
                  <c:v>148</c:v>
                </c:pt>
                <c:pt idx="616">
                  <c:v>177</c:v>
                </c:pt>
                <c:pt idx="617">
                  <c:v>155</c:v>
                </c:pt>
                <c:pt idx="618">
                  <c:v>179</c:v>
                </c:pt>
                <c:pt idx="619">
                  <c:v>136</c:v>
                </c:pt>
              </c:numCache>
            </c:numRef>
          </c:val>
          <c:smooth val="0"/>
          <c:extLst>
            <c:ext xmlns:c16="http://schemas.microsoft.com/office/drawing/2014/chart" uri="{C3380CC4-5D6E-409C-BE32-E72D297353CC}">
              <c16:uniqueId val="{00000000-309B-4CE9-BF19-F8F9AE97CC6D}"/>
            </c:ext>
          </c:extLst>
        </c:ser>
        <c:dLbls>
          <c:showLegendKey val="0"/>
          <c:showVal val="0"/>
          <c:showCatName val="0"/>
          <c:showSerName val="0"/>
          <c:showPercent val="0"/>
          <c:showBubbleSize val="0"/>
        </c:dLbls>
        <c:smooth val="0"/>
        <c:axId val="623728136"/>
        <c:axId val="623728792"/>
      </c:lineChart>
      <c:dateAx>
        <c:axId val="62372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728792"/>
        <c:crosses val="autoZero"/>
        <c:auto val="1"/>
        <c:lblOffset val="100"/>
        <c:baseTimeUnit val="days"/>
      </c:dateAx>
      <c:valAx>
        <c:axId val="62372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72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A32C-F5E5-41A2-A15F-12B2EC64FA73}"/>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42FF031F-952D-44C3-8064-AD9199D9A49F}"/>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2590945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B5D3-1B4A-4320-AE48-CB1D2B7E2F2A}"/>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2404F98B-4BED-418C-9368-1C713CDC45D2}"/>
              </a:ext>
            </a:extLst>
          </p:cNvPr>
          <p:cNvGraphicFramePr>
            <a:graphicFrameLocks noGrp="1"/>
          </p:cNvGraphicFramePr>
          <p:nvPr>
            <p:ph type="chart" sz="quarter" idx="13"/>
            <p:extLst>
              <p:ext uri="{D42A27DB-BD31-4B8C-83A1-F6EECF244321}">
                <p14:modId xmlns:p14="http://schemas.microsoft.com/office/powerpoint/2010/main" val="2647479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02790-405C-4723-80BE-4FCE1BD0462C}"/>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00F4275C-BFF9-4B66-A6FD-F762C63CB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9494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927E-00E8-4879-9D78-D1D498137BD2}"/>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3DF0C66B-87C3-4EE5-85F7-C405DD770228}"/>
              </a:ext>
            </a:extLst>
          </p:cNvPr>
          <p:cNvGraphicFramePr>
            <a:graphicFrameLocks noGrp="1"/>
          </p:cNvGraphicFramePr>
          <p:nvPr>
            <p:ph type="chart" sz="quarter" idx="13"/>
            <p:extLst>
              <p:ext uri="{D42A27DB-BD31-4B8C-83A1-F6EECF244321}">
                <p14:modId xmlns:p14="http://schemas.microsoft.com/office/powerpoint/2010/main" val="1373593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229F30-DAF6-4172-B64E-B4E060DE7EF9}"/>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F01DC549-5CD5-4052-8E12-C78E6CA8E5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763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0717-45AD-40BB-8990-AE383FBEAD19}"/>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0F7DA3EC-3603-456C-A504-CCE2CEE51F36}"/>
              </a:ext>
            </a:extLst>
          </p:cNvPr>
          <p:cNvGraphicFramePr>
            <a:graphicFrameLocks noGrp="1"/>
          </p:cNvGraphicFramePr>
          <p:nvPr>
            <p:ph type="chart" sz="quarter" idx="13"/>
            <p:extLst>
              <p:ext uri="{D42A27DB-BD31-4B8C-83A1-F6EECF244321}">
                <p14:modId xmlns:p14="http://schemas.microsoft.com/office/powerpoint/2010/main" val="1714292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D72F6-364E-405A-85A5-DD1893A408F4}"/>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C46DBF25-E870-4B7E-81D8-4D894F4A7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74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0709-6F5F-4925-A76D-1CA8E584FE51}"/>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124BFC91-C7C4-46D6-AAEE-52D285A6835A}"/>
              </a:ext>
            </a:extLst>
          </p:cNvPr>
          <p:cNvGraphicFramePr>
            <a:graphicFrameLocks noGrp="1"/>
          </p:cNvGraphicFramePr>
          <p:nvPr>
            <p:ph type="chart" sz="quarter" idx="13"/>
            <p:extLst>
              <p:ext uri="{D42A27DB-BD31-4B8C-83A1-F6EECF244321}">
                <p14:modId xmlns:p14="http://schemas.microsoft.com/office/powerpoint/2010/main" val="434093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0D5C34-97CF-4185-929A-1AF8E70BB5B5}"/>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F839F95C-3E63-424A-9438-8ACD04DC6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734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43EB-B143-435B-A05C-555D54FDD711}"/>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C7DEFF22-B226-49E0-BEC5-4B532BBE9660}"/>
              </a:ext>
            </a:extLst>
          </p:cNvPr>
          <p:cNvGraphicFramePr>
            <a:graphicFrameLocks noGrp="1"/>
          </p:cNvGraphicFramePr>
          <p:nvPr>
            <p:ph type="chart" sz="quarter" idx="13"/>
            <p:extLst>
              <p:ext uri="{D42A27DB-BD31-4B8C-83A1-F6EECF244321}">
                <p14:modId xmlns:p14="http://schemas.microsoft.com/office/powerpoint/2010/main" val="3200658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3066A7-5B4C-4190-B552-1E6ABD6B0655}"/>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25D9D050-3716-4D3B-8107-AD2EF3244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4939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BAED5-67BE-4DF3-A6EF-518711F9E8F5}"/>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92FA9D19-88F5-4E4B-AD24-3AF35801B7F0}"/>
              </a:ext>
            </a:extLst>
          </p:cNvPr>
          <p:cNvGraphicFramePr>
            <a:graphicFrameLocks noGrp="1"/>
          </p:cNvGraphicFramePr>
          <p:nvPr>
            <p:ph type="chart" sz="quarter" idx="13"/>
            <p:extLst>
              <p:ext uri="{D42A27DB-BD31-4B8C-83A1-F6EECF244321}">
                <p14:modId xmlns:p14="http://schemas.microsoft.com/office/powerpoint/2010/main" val="2329579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2734AA-F23B-4088-82CB-8A295E70C96C}"/>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7F1E4495-DA1F-4BD5-8481-1A0AAE447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475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85EFC-7E4E-4D5B-BF2D-C52EA99C3279}"/>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595754D6-8C45-4842-8D14-D914BF169DE1}"/>
              </a:ext>
            </a:extLst>
          </p:cNvPr>
          <p:cNvGraphicFramePr>
            <a:graphicFrameLocks noGrp="1"/>
          </p:cNvGraphicFramePr>
          <p:nvPr>
            <p:ph type="chart" sz="quarter" idx="13"/>
            <p:extLst>
              <p:ext uri="{D42A27DB-BD31-4B8C-83A1-F6EECF244321}">
                <p14:modId xmlns:p14="http://schemas.microsoft.com/office/powerpoint/2010/main" val="3379452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9F94B4-7D82-4F18-BB4F-80FC749D54A5}"/>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043A73C1-2D5D-4D9F-BC60-B085FDCA13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820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6CE07-B323-449B-9CC0-75BCABD64953}"/>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ED085D26-C175-41B0-A8E9-5F027158E161}"/>
              </a:ext>
            </a:extLst>
          </p:cNvPr>
          <p:cNvGraphicFramePr>
            <a:graphicFrameLocks noGrp="1"/>
          </p:cNvGraphicFramePr>
          <p:nvPr>
            <p:ph type="tbl" sz="quarter" idx="13"/>
            <p:extLst>
              <p:ext uri="{D42A27DB-BD31-4B8C-83A1-F6EECF244321}">
                <p14:modId xmlns:p14="http://schemas.microsoft.com/office/powerpoint/2010/main" val="253014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64807615"/>
                    </a:ext>
                  </a:extLst>
                </a:gridCol>
                <a:gridCol w="740664">
                  <a:extLst>
                    <a:ext uri="{9D8B030D-6E8A-4147-A177-3AD203B41FA5}">
                      <a16:colId xmlns:a16="http://schemas.microsoft.com/office/drawing/2014/main" val="1418677399"/>
                    </a:ext>
                  </a:extLst>
                </a:gridCol>
                <a:gridCol w="740664">
                  <a:extLst>
                    <a:ext uri="{9D8B030D-6E8A-4147-A177-3AD203B41FA5}">
                      <a16:colId xmlns:a16="http://schemas.microsoft.com/office/drawing/2014/main" val="1984810170"/>
                    </a:ext>
                  </a:extLst>
                </a:gridCol>
                <a:gridCol w="740664">
                  <a:extLst>
                    <a:ext uri="{9D8B030D-6E8A-4147-A177-3AD203B41FA5}">
                      <a16:colId xmlns:a16="http://schemas.microsoft.com/office/drawing/2014/main" val="1922350880"/>
                    </a:ext>
                  </a:extLst>
                </a:gridCol>
                <a:gridCol w="740664">
                  <a:extLst>
                    <a:ext uri="{9D8B030D-6E8A-4147-A177-3AD203B41FA5}">
                      <a16:colId xmlns:a16="http://schemas.microsoft.com/office/drawing/2014/main" val="1709360367"/>
                    </a:ext>
                  </a:extLst>
                </a:gridCol>
                <a:gridCol w="740664">
                  <a:extLst>
                    <a:ext uri="{9D8B030D-6E8A-4147-A177-3AD203B41FA5}">
                      <a16:colId xmlns:a16="http://schemas.microsoft.com/office/drawing/2014/main" val="2388840295"/>
                    </a:ext>
                  </a:extLst>
                </a:gridCol>
                <a:gridCol w="740664">
                  <a:extLst>
                    <a:ext uri="{9D8B030D-6E8A-4147-A177-3AD203B41FA5}">
                      <a16:colId xmlns:a16="http://schemas.microsoft.com/office/drawing/2014/main" val="4282299119"/>
                    </a:ext>
                  </a:extLst>
                </a:gridCol>
                <a:gridCol w="740664">
                  <a:extLst>
                    <a:ext uri="{9D8B030D-6E8A-4147-A177-3AD203B41FA5}">
                      <a16:colId xmlns:a16="http://schemas.microsoft.com/office/drawing/2014/main" val="1527211353"/>
                    </a:ext>
                  </a:extLst>
                </a:gridCol>
                <a:gridCol w="740664">
                  <a:extLst>
                    <a:ext uri="{9D8B030D-6E8A-4147-A177-3AD203B41FA5}">
                      <a16:colId xmlns:a16="http://schemas.microsoft.com/office/drawing/2014/main" val="1853912757"/>
                    </a:ext>
                  </a:extLst>
                </a:gridCol>
                <a:gridCol w="740664">
                  <a:extLst>
                    <a:ext uri="{9D8B030D-6E8A-4147-A177-3AD203B41FA5}">
                      <a16:colId xmlns:a16="http://schemas.microsoft.com/office/drawing/2014/main" val="15080351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03657297"/>
                  </a:ext>
                </a:extLst>
              </a:tr>
              <a:tr h="370840">
                <a:tc>
                  <a:txBody>
                    <a:bodyPr/>
                    <a:lstStyle/>
                    <a:p>
                      <a:r>
                        <a:rPr lang="en-US" sz="1000"/>
                        <a:t>TGP The Generics Pharmacy</a:t>
                      </a:r>
                    </a:p>
                  </a:txBody>
                  <a:tcPr/>
                </a:tc>
                <a:tc>
                  <a:txBody>
                    <a:bodyPr/>
                    <a:lstStyle/>
                    <a:p>
                      <a:r>
                        <a:rPr lang="en-US" sz="1000"/>
                        <a:t>213490</a:t>
                      </a:r>
                    </a:p>
                  </a:txBody>
                  <a:tcPr/>
                </a:tc>
                <a:tc>
                  <a:txBody>
                    <a:bodyPr/>
                    <a:lstStyle/>
                    <a:p>
                      <a:r>
                        <a:rPr lang="en-US" sz="1000"/>
                        <a:t>88707</a:t>
                      </a:r>
                    </a:p>
                  </a:txBody>
                  <a:tcPr/>
                </a:tc>
                <a:tc>
                  <a:txBody>
                    <a:bodyPr/>
                    <a:lstStyle/>
                    <a:p>
                      <a:r>
                        <a:rPr lang="en-US" sz="1000"/>
                        <a:t>421</a:t>
                      </a:r>
                    </a:p>
                  </a:txBody>
                  <a:tcPr/>
                </a:tc>
                <a:tc>
                  <a:txBody>
                    <a:bodyPr/>
                    <a:lstStyle/>
                    <a:p>
                      <a:r>
                        <a:rPr lang="en-US" sz="1000"/>
                        <a:t>155366</a:t>
                      </a:r>
                    </a:p>
                  </a:txBody>
                  <a:tcPr/>
                </a:tc>
                <a:tc>
                  <a:txBody>
                    <a:bodyPr/>
                    <a:lstStyle/>
                    <a:p>
                      <a:r>
                        <a:rPr lang="en-US" sz="1000"/>
                        <a:t>13844</a:t>
                      </a:r>
                    </a:p>
                  </a:txBody>
                  <a:tcPr/>
                </a:tc>
                <a:tc>
                  <a:txBody>
                    <a:bodyPr/>
                    <a:lstStyle/>
                    <a:p>
                      <a:r>
                        <a:rPr lang="en-US" sz="1000"/>
                        <a:t>16303</a:t>
                      </a:r>
                    </a:p>
                  </a:txBody>
                  <a:tcPr/>
                </a:tc>
                <a:tc>
                  <a:txBody>
                    <a:bodyPr/>
                    <a:lstStyle/>
                    <a:p>
                      <a:r>
                        <a:rPr lang="en-US" sz="1000"/>
                        <a:t>22</a:t>
                      </a:r>
                    </a:p>
                  </a:txBody>
                  <a:tcPr/>
                </a:tc>
                <a:tc>
                  <a:txBody>
                    <a:bodyPr/>
                    <a:lstStyle/>
                    <a:p>
                      <a:r>
                        <a:rPr lang="en-US" sz="1000"/>
                        <a:t>0.2605 %</a:t>
                      </a:r>
                    </a:p>
                  </a:txBody>
                  <a:tcPr/>
                </a:tc>
                <a:tc>
                  <a:txBody>
                    <a:bodyPr/>
                    <a:lstStyle/>
                    <a:p>
                      <a:r>
                        <a:rPr lang="en-US" sz="1000"/>
                        <a:t>0.0 %</a:t>
                      </a:r>
                    </a:p>
                  </a:txBody>
                  <a:tcPr/>
                </a:tc>
                <a:extLst>
                  <a:ext uri="{0D108BD9-81ED-4DB2-BD59-A6C34878D82A}">
                    <a16:rowId xmlns:a16="http://schemas.microsoft.com/office/drawing/2014/main" val="2207222405"/>
                  </a:ext>
                </a:extLst>
              </a:tr>
            </a:tbl>
          </a:graphicData>
        </a:graphic>
      </p:graphicFrame>
      <p:sp>
        <p:nvSpPr>
          <p:cNvPr id="4" name="Text Placeholder 3">
            <a:extLst>
              <a:ext uri="{FF2B5EF4-FFF2-40B4-BE49-F238E27FC236}">
                <a16:creationId xmlns:a16="http://schemas.microsoft.com/office/drawing/2014/main" id="{13141ABC-D11E-4AA2-AAB0-8CDC365B1318}"/>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814902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CB8D-156E-48DE-A541-6E7E1A20F84D}"/>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EF8A8305-89A2-47E2-A5A0-7FC83BDE8F82}"/>
              </a:ext>
            </a:extLst>
          </p:cNvPr>
          <p:cNvGraphicFramePr>
            <a:graphicFrameLocks noGrp="1"/>
          </p:cNvGraphicFramePr>
          <p:nvPr>
            <p:ph type="chart" sz="quarter" idx="13"/>
            <p:extLst>
              <p:ext uri="{D42A27DB-BD31-4B8C-83A1-F6EECF244321}">
                <p14:modId xmlns:p14="http://schemas.microsoft.com/office/powerpoint/2010/main" val="1983718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01FC03-6EFD-4D19-A14A-44A9AF7BC85B}"/>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F0622351-B8AD-49EE-8381-79AEA448DF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0589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36053-8BEB-4AF5-9212-AB3D6738D065}"/>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71BDD5AB-FA44-4B7D-8124-DDA44438EEEE}"/>
              </a:ext>
            </a:extLst>
          </p:cNvPr>
          <p:cNvGraphicFramePr>
            <a:graphicFrameLocks noGrp="1"/>
          </p:cNvGraphicFramePr>
          <p:nvPr>
            <p:ph type="chart" sz="quarter" idx="13"/>
            <p:extLst>
              <p:ext uri="{D42A27DB-BD31-4B8C-83A1-F6EECF244321}">
                <p14:modId xmlns:p14="http://schemas.microsoft.com/office/powerpoint/2010/main" val="1116397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961EC-1CF3-4D08-89F9-C0EAA7DF1952}"/>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D7AA5C4B-9022-48E7-88C6-659DEAF56D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041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E7610-C545-4FDF-A066-1DC8436583B7}"/>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7C97B424-271C-49CD-B326-E9C673723634}"/>
              </a:ext>
            </a:extLst>
          </p:cNvPr>
          <p:cNvGraphicFramePr>
            <a:graphicFrameLocks noGrp="1"/>
          </p:cNvGraphicFramePr>
          <p:nvPr>
            <p:ph type="chart" sz="quarter" idx="13"/>
            <p:extLst>
              <p:ext uri="{D42A27DB-BD31-4B8C-83A1-F6EECF244321}">
                <p14:modId xmlns:p14="http://schemas.microsoft.com/office/powerpoint/2010/main" val="2327936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BF760-C631-4BA6-A179-047FDB93418F}"/>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BF785655-C2FA-45BC-925C-1BC41C13DE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779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6EEAA-E404-4DA7-819D-F1775D0EDDF9}"/>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6E712A2D-6FAE-49A1-86FD-DA25692324D1}"/>
              </a:ext>
            </a:extLst>
          </p:cNvPr>
          <p:cNvGraphicFramePr>
            <a:graphicFrameLocks noGrp="1"/>
          </p:cNvGraphicFramePr>
          <p:nvPr>
            <p:ph type="chart" sz="quarter" idx="13"/>
            <p:extLst>
              <p:ext uri="{D42A27DB-BD31-4B8C-83A1-F6EECF244321}">
                <p14:modId xmlns:p14="http://schemas.microsoft.com/office/powerpoint/2010/main" val="3316913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5F0E9D-D4C4-488D-BB3A-C5E9BC0110CC}"/>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9AD81CE5-0D99-42C9-B538-DC2C955847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5345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6D86E-BDD0-4C57-8C88-BA489426AAA0}"/>
              </a:ext>
            </a:extLst>
          </p:cNvPr>
          <p:cNvSpPr>
            <a:spLocks noGrp="1"/>
          </p:cNvSpPr>
          <p:nvPr>
            <p:ph type="title"/>
          </p:nvPr>
        </p:nvSpPr>
        <p:spPr/>
        <p:txBody>
          <a:bodyPr/>
          <a:lstStyle/>
          <a:p>
            <a:r>
              <a:rPr lang="en-US"/>
              <a:t>Facebook Own Posts Table | TGP The Generics Pharmacy - 1 of 13</a:t>
            </a:r>
          </a:p>
        </p:txBody>
      </p:sp>
      <p:graphicFrame>
        <p:nvGraphicFramePr>
          <p:cNvPr id="5" name="Table Placeholder 4">
            <a:extLst>
              <a:ext uri="{FF2B5EF4-FFF2-40B4-BE49-F238E27FC236}">
                <a16:creationId xmlns:a16="http://schemas.microsoft.com/office/drawing/2014/main" id="{2913A22C-AE45-4A52-8CFA-51D92F016948}"/>
              </a:ext>
            </a:extLst>
          </p:cNvPr>
          <p:cNvGraphicFramePr>
            <a:graphicFrameLocks noGrp="1"/>
          </p:cNvGraphicFramePr>
          <p:nvPr>
            <p:ph type="tbl" sz="quarter" idx="13"/>
            <p:extLst>
              <p:ext uri="{D42A27DB-BD31-4B8C-83A1-F6EECF244321}">
                <p14:modId xmlns:p14="http://schemas.microsoft.com/office/powerpoint/2010/main" val="233388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010531960"/>
                    </a:ext>
                  </a:extLst>
                </a:gridCol>
                <a:gridCol w="370332">
                  <a:extLst>
                    <a:ext uri="{9D8B030D-6E8A-4147-A177-3AD203B41FA5}">
                      <a16:colId xmlns:a16="http://schemas.microsoft.com/office/drawing/2014/main" val="693857227"/>
                    </a:ext>
                  </a:extLst>
                </a:gridCol>
                <a:gridCol w="370332">
                  <a:extLst>
                    <a:ext uri="{9D8B030D-6E8A-4147-A177-3AD203B41FA5}">
                      <a16:colId xmlns:a16="http://schemas.microsoft.com/office/drawing/2014/main" val="2597837806"/>
                    </a:ext>
                  </a:extLst>
                </a:gridCol>
                <a:gridCol w="370332">
                  <a:extLst>
                    <a:ext uri="{9D8B030D-6E8A-4147-A177-3AD203B41FA5}">
                      <a16:colId xmlns:a16="http://schemas.microsoft.com/office/drawing/2014/main" val="121805903"/>
                    </a:ext>
                  </a:extLst>
                </a:gridCol>
                <a:gridCol w="329184">
                  <a:extLst>
                    <a:ext uri="{9D8B030D-6E8A-4147-A177-3AD203B41FA5}">
                      <a16:colId xmlns:a16="http://schemas.microsoft.com/office/drawing/2014/main" val="195749819"/>
                    </a:ext>
                  </a:extLst>
                </a:gridCol>
                <a:gridCol w="329184">
                  <a:extLst>
                    <a:ext uri="{9D8B030D-6E8A-4147-A177-3AD203B41FA5}">
                      <a16:colId xmlns:a16="http://schemas.microsoft.com/office/drawing/2014/main" val="762937137"/>
                    </a:ext>
                  </a:extLst>
                </a:gridCol>
                <a:gridCol w="329184">
                  <a:extLst>
                    <a:ext uri="{9D8B030D-6E8A-4147-A177-3AD203B41FA5}">
                      <a16:colId xmlns:a16="http://schemas.microsoft.com/office/drawing/2014/main" val="3891134276"/>
                    </a:ext>
                  </a:extLst>
                </a:gridCol>
                <a:gridCol w="329184">
                  <a:extLst>
                    <a:ext uri="{9D8B030D-6E8A-4147-A177-3AD203B41FA5}">
                      <a16:colId xmlns:a16="http://schemas.microsoft.com/office/drawing/2014/main" val="3575974372"/>
                    </a:ext>
                  </a:extLst>
                </a:gridCol>
                <a:gridCol w="329184">
                  <a:extLst>
                    <a:ext uri="{9D8B030D-6E8A-4147-A177-3AD203B41FA5}">
                      <a16:colId xmlns:a16="http://schemas.microsoft.com/office/drawing/2014/main" val="1520451036"/>
                    </a:ext>
                  </a:extLst>
                </a:gridCol>
                <a:gridCol w="329184">
                  <a:extLst>
                    <a:ext uri="{9D8B030D-6E8A-4147-A177-3AD203B41FA5}">
                      <a16:colId xmlns:a16="http://schemas.microsoft.com/office/drawing/2014/main" val="3218986796"/>
                    </a:ext>
                  </a:extLst>
                </a:gridCol>
                <a:gridCol w="329184">
                  <a:extLst>
                    <a:ext uri="{9D8B030D-6E8A-4147-A177-3AD203B41FA5}">
                      <a16:colId xmlns:a16="http://schemas.microsoft.com/office/drawing/2014/main" val="23992972"/>
                    </a:ext>
                  </a:extLst>
                </a:gridCol>
                <a:gridCol w="329184">
                  <a:extLst>
                    <a:ext uri="{9D8B030D-6E8A-4147-A177-3AD203B41FA5}">
                      <a16:colId xmlns:a16="http://schemas.microsoft.com/office/drawing/2014/main" val="2697199191"/>
                    </a:ext>
                  </a:extLst>
                </a:gridCol>
                <a:gridCol w="370332">
                  <a:extLst>
                    <a:ext uri="{9D8B030D-6E8A-4147-A177-3AD203B41FA5}">
                      <a16:colId xmlns:a16="http://schemas.microsoft.com/office/drawing/2014/main" val="3138785777"/>
                    </a:ext>
                  </a:extLst>
                </a:gridCol>
                <a:gridCol w="370332">
                  <a:extLst>
                    <a:ext uri="{9D8B030D-6E8A-4147-A177-3AD203B41FA5}">
                      <a16:colId xmlns:a16="http://schemas.microsoft.com/office/drawing/2014/main" val="3552010812"/>
                    </a:ext>
                  </a:extLst>
                </a:gridCol>
                <a:gridCol w="329184">
                  <a:extLst>
                    <a:ext uri="{9D8B030D-6E8A-4147-A177-3AD203B41FA5}">
                      <a16:colId xmlns:a16="http://schemas.microsoft.com/office/drawing/2014/main" val="3467795180"/>
                    </a:ext>
                  </a:extLst>
                </a:gridCol>
                <a:gridCol w="329184">
                  <a:extLst>
                    <a:ext uri="{9D8B030D-6E8A-4147-A177-3AD203B41FA5}">
                      <a16:colId xmlns:a16="http://schemas.microsoft.com/office/drawing/2014/main" val="597232211"/>
                    </a:ext>
                  </a:extLst>
                </a:gridCol>
                <a:gridCol w="370332">
                  <a:extLst>
                    <a:ext uri="{9D8B030D-6E8A-4147-A177-3AD203B41FA5}">
                      <a16:colId xmlns:a16="http://schemas.microsoft.com/office/drawing/2014/main" val="221913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222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- 2018-11-26 13:58:51 </a:t>
                      </a:r>
                      <a:r>
                        <a:rPr kumimoji="0" lang="en-US" sz="1000" b="0" i="0" u="none" strike="noStrike" kern="1200" cap="none" spc="0" normalizeH="0" baseline="0" noProof="0">
                          <a:ln>
                            <a:noFill/>
                          </a:ln>
                          <a:solidFill>
                            <a:prstClr val="black"/>
                          </a:solidFill>
                          <a:effectLst/>
                          <a:uLnTx/>
                          <a:uFillTx/>
                          <a:latin typeface="+mn-lt"/>
                          <a:ea typeface="+mn-ea"/>
                          <a:cs typeface="+mn-cs"/>
                        </a:rPr>
                        <a:t> 
 30 tulog nalang!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2474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- 2018-11-21 12:00:01 </a:t>
                      </a:r>
                      <a:r>
                        <a:rPr kumimoji="0" lang="en-US" sz="1000" b="0" i="0" u="none" strike="noStrike" kern="1200" cap="none" spc="0" normalizeH="0" baseline="0" noProof="0">
                          <a:ln>
                            <a:noFill/>
                          </a:ln>
                          <a:solidFill>
                            <a:prstClr val="black"/>
                          </a:solidFill>
                          <a:effectLst/>
                          <a:uLnTx/>
                          <a:uFillTx/>
                          <a:latin typeface="+mn-lt"/>
                          <a:ea typeface="+mn-ea"/>
                          <a:cs typeface="+mn-cs"/>
                        </a:rPr>
                        <a:t> 
 Now is the best time to start a healthy habit. Iwasan ang paninigarilyo at ang ibat ibang polusyon sa hangin upang malayo sa pahamak ng Chronic Obstructive Pulmonary 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620394"/>
                  </a:ext>
                </a:extLst>
              </a:tr>
            </a:tbl>
          </a:graphicData>
        </a:graphic>
      </p:graphicFrame>
      <p:sp>
        <p:nvSpPr>
          <p:cNvPr id="4" name="Text Placeholder 3">
            <a:extLst>
              <a:ext uri="{FF2B5EF4-FFF2-40B4-BE49-F238E27FC236}">
                <a16:creationId xmlns:a16="http://schemas.microsoft.com/office/drawing/2014/main" id="{02C05796-01B7-4661-90B5-268CA015C0DC}"/>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710393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870E7-0927-469C-84DE-D937B495F999}"/>
              </a:ext>
            </a:extLst>
          </p:cNvPr>
          <p:cNvSpPr>
            <a:spLocks noGrp="1"/>
          </p:cNvSpPr>
          <p:nvPr>
            <p:ph type="title"/>
          </p:nvPr>
        </p:nvSpPr>
        <p:spPr/>
        <p:txBody>
          <a:bodyPr/>
          <a:lstStyle/>
          <a:p>
            <a:r>
              <a:rPr lang="en-US"/>
              <a:t>Facebook Own Posts Table | TGP The Generics Pharmacy - 2 of 13</a:t>
            </a:r>
          </a:p>
        </p:txBody>
      </p:sp>
      <p:graphicFrame>
        <p:nvGraphicFramePr>
          <p:cNvPr id="5" name="Table Placeholder 4">
            <a:extLst>
              <a:ext uri="{FF2B5EF4-FFF2-40B4-BE49-F238E27FC236}">
                <a16:creationId xmlns:a16="http://schemas.microsoft.com/office/drawing/2014/main" id="{33F1D9E1-ABCB-4EE9-8CEA-FD0B78CB5D69}"/>
              </a:ext>
            </a:extLst>
          </p:cNvPr>
          <p:cNvGraphicFramePr>
            <a:graphicFrameLocks noGrp="1"/>
          </p:cNvGraphicFramePr>
          <p:nvPr>
            <p:ph type="tbl" sz="quarter" idx="13"/>
            <p:extLst>
              <p:ext uri="{D42A27DB-BD31-4B8C-83A1-F6EECF244321}">
                <p14:modId xmlns:p14="http://schemas.microsoft.com/office/powerpoint/2010/main" val="370183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936180647"/>
                    </a:ext>
                  </a:extLst>
                </a:gridCol>
                <a:gridCol w="370332">
                  <a:extLst>
                    <a:ext uri="{9D8B030D-6E8A-4147-A177-3AD203B41FA5}">
                      <a16:colId xmlns:a16="http://schemas.microsoft.com/office/drawing/2014/main" val="2910973540"/>
                    </a:ext>
                  </a:extLst>
                </a:gridCol>
                <a:gridCol w="370332">
                  <a:extLst>
                    <a:ext uri="{9D8B030D-6E8A-4147-A177-3AD203B41FA5}">
                      <a16:colId xmlns:a16="http://schemas.microsoft.com/office/drawing/2014/main" val="2497653421"/>
                    </a:ext>
                  </a:extLst>
                </a:gridCol>
                <a:gridCol w="370332">
                  <a:extLst>
                    <a:ext uri="{9D8B030D-6E8A-4147-A177-3AD203B41FA5}">
                      <a16:colId xmlns:a16="http://schemas.microsoft.com/office/drawing/2014/main" val="2698731527"/>
                    </a:ext>
                  </a:extLst>
                </a:gridCol>
                <a:gridCol w="329184">
                  <a:extLst>
                    <a:ext uri="{9D8B030D-6E8A-4147-A177-3AD203B41FA5}">
                      <a16:colId xmlns:a16="http://schemas.microsoft.com/office/drawing/2014/main" val="3657350048"/>
                    </a:ext>
                  </a:extLst>
                </a:gridCol>
                <a:gridCol w="329184">
                  <a:extLst>
                    <a:ext uri="{9D8B030D-6E8A-4147-A177-3AD203B41FA5}">
                      <a16:colId xmlns:a16="http://schemas.microsoft.com/office/drawing/2014/main" val="2682702976"/>
                    </a:ext>
                  </a:extLst>
                </a:gridCol>
                <a:gridCol w="329184">
                  <a:extLst>
                    <a:ext uri="{9D8B030D-6E8A-4147-A177-3AD203B41FA5}">
                      <a16:colId xmlns:a16="http://schemas.microsoft.com/office/drawing/2014/main" val="364671090"/>
                    </a:ext>
                  </a:extLst>
                </a:gridCol>
                <a:gridCol w="329184">
                  <a:extLst>
                    <a:ext uri="{9D8B030D-6E8A-4147-A177-3AD203B41FA5}">
                      <a16:colId xmlns:a16="http://schemas.microsoft.com/office/drawing/2014/main" val="119860480"/>
                    </a:ext>
                  </a:extLst>
                </a:gridCol>
                <a:gridCol w="329184">
                  <a:extLst>
                    <a:ext uri="{9D8B030D-6E8A-4147-A177-3AD203B41FA5}">
                      <a16:colId xmlns:a16="http://schemas.microsoft.com/office/drawing/2014/main" val="2995481005"/>
                    </a:ext>
                  </a:extLst>
                </a:gridCol>
                <a:gridCol w="329184">
                  <a:extLst>
                    <a:ext uri="{9D8B030D-6E8A-4147-A177-3AD203B41FA5}">
                      <a16:colId xmlns:a16="http://schemas.microsoft.com/office/drawing/2014/main" val="1693694898"/>
                    </a:ext>
                  </a:extLst>
                </a:gridCol>
                <a:gridCol w="329184">
                  <a:extLst>
                    <a:ext uri="{9D8B030D-6E8A-4147-A177-3AD203B41FA5}">
                      <a16:colId xmlns:a16="http://schemas.microsoft.com/office/drawing/2014/main" val="1169901453"/>
                    </a:ext>
                  </a:extLst>
                </a:gridCol>
                <a:gridCol w="329184">
                  <a:extLst>
                    <a:ext uri="{9D8B030D-6E8A-4147-A177-3AD203B41FA5}">
                      <a16:colId xmlns:a16="http://schemas.microsoft.com/office/drawing/2014/main" val="1789582402"/>
                    </a:ext>
                  </a:extLst>
                </a:gridCol>
                <a:gridCol w="370332">
                  <a:extLst>
                    <a:ext uri="{9D8B030D-6E8A-4147-A177-3AD203B41FA5}">
                      <a16:colId xmlns:a16="http://schemas.microsoft.com/office/drawing/2014/main" val="1163709244"/>
                    </a:ext>
                  </a:extLst>
                </a:gridCol>
                <a:gridCol w="370332">
                  <a:extLst>
                    <a:ext uri="{9D8B030D-6E8A-4147-A177-3AD203B41FA5}">
                      <a16:colId xmlns:a16="http://schemas.microsoft.com/office/drawing/2014/main" val="3731079993"/>
                    </a:ext>
                  </a:extLst>
                </a:gridCol>
                <a:gridCol w="329184">
                  <a:extLst>
                    <a:ext uri="{9D8B030D-6E8A-4147-A177-3AD203B41FA5}">
                      <a16:colId xmlns:a16="http://schemas.microsoft.com/office/drawing/2014/main" val="1536445162"/>
                    </a:ext>
                  </a:extLst>
                </a:gridCol>
                <a:gridCol w="329184">
                  <a:extLst>
                    <a:ext uri="{9D8B030D-6E8A-4147-A177-3AD203B41FA5}">
                      <a16:colId xmlns:a16="http://schemas.microsoft.com/office/drawing/2014/main" val="2393694893"/>
                    </a:ext>
                  </a:extLst>
                </a:gridCol>
                <a:gridCol w="370332">
                  <a:extLst>
                    <a:ext uri="{9D8B030D-6E8A-4147-A177-3AD203B41FA5}">
                      <a16:colId xmlns:a16="http://schemas.microsoft.com/office/drawing/2014/main" val="246245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893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13:07:35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283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13:04:06 </a:t>
                      </a:r>
                      <a:r>
                        <a:rPr kumimoji="0" lang="en-US" sz="1000" b="0" i="0" u="none" strike="noStrike" kern="1200" cap="none" spc="0" normalizeH="0" baseline="0" noProof="0">
                          <a:ln>
                            <a:noFill/>
                          </a:ln>
                          <a:solidFill>
                            <a:prstClr val="black"/>
                          </a:solidFill>
                          <a:effectLst/>
                          <a:uLnTx/>
                          <a:uFillTx/>
                          <a:latin typeface="+mn-lt"/>
                          <a:ea typeface="+mn-ea"/>
                          <a:cs typeface="+mn-cs"/>
                        </a:rPr>
                        <a:t> 
 Suriin ang mga palatandaan upang malaman kung peke ang iyong nabiling gamot.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1745168"/>
                  </a:ext>
                </a:extLst>
              </a:tr>
            </a:tbl>
          </a:graphicData>
        </a:graphic>
      </p:graphicFrame>
      <p:sp>
        <p:nvSpPr>
          <p:cNvPr id="4" name="Text Placeholder 3">
            <a:extLst>
              <a:ext uri="{FF2B5EF4-FFF2-40B4-BE49-F238E27FC236}">
                <a16:creationId xmlns:a16="http://schemas.microsoft.com/office/drawing/2014/main" id="{24A64AAC-1473-4117-B4C6-FB0152094EC8}"/>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905895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E899-5109-4862-9569-5041CCA5DF78}"/>
              </a:ext>
            </a:extLst>
          </p:cNvPr>
          <p:cNvSpPr>
            <a:spLocks noGrp="1"/>
          </p:cNvSpPr>
          <p:nvPr>
            <p:ph type="title"/>
          </p:nvPr>
        </p:nvSpPr>
        <p:spPr/>
        <p:txBody>
          <a:bodyPr/>
          <a:lstStyle/>
          <a:p>
            <a:r>
              <a:rPr lang="en-US"/>
              <a:t>Facebook Own Posts Table | TGP The Generics Pharmacy - 3 of 13</a:t>
            </a:r>
          </a:p>
        </p:txBody>
      </p:sp>
      <p:graphicFrame>
        <p:nvGraphicFramePr>
          <p:cNvPr id="5" name="Table Placeholder 4">
            <a:extLst>
              <a:ext uri="{FF2B5EF4-FFF2-40B4-BE49-F238E27FC236}">
                <a16:creationId xmlns:a16="http://schemas.microsoft.com/office/drawing/2014/main" id="{B0BB2E7B-776D-493E-B610-1B7C71CD22BD}"/>
              </a:ext>
            </a:extLst>
          </p:cNvPr>
          <p:cNvGraphicFramePr>
            <a:graphicFrameLocks noGrp="1"/>
          </p:cNvGraphicFramePr>
          <p:nvPr>
            <p:ph type="tbl" sz="quarter" idx="13"/>
            <p:extLst>
              <p:ext uri="{D42A27DB-BD31-4B8C-83A1-F6EECF244321}">
                <p14:modId xmlns:p14="http://schemas.microsoft.com/office/powerpoint/2010/main" val="2338688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27513393"/>
                    </a:ext>
                  </a:extLst>
                </a:gridCol>
                <a:gridCol w="370332">
                  <a:extLst>
                    <a:ext uri="{9D8B030D-6E8A-4147-A177-3AD203B41FA5}">
                      <a16:colId xmlns:a16="http://schemas.microsoft.com/office/drawing/2014/main" val="53921116"/>
                    </a:ext>
                  </a:extLst>
                </a:gridCol>
                <a:gridCol w="370332">
                  <a:extLst>
                    <a:ext uri="{9D8B030D-6E8A-4147-A177-3AD203B41FA5}">
                      <a16:colId xmlns:a16="http://schemas.microsoft.com/office/drawing/2014/main" val="969343662"/>
                    </a:ext>
                  </a:extLst>
                </a:gridCol>
                <a:gridCol w="370332">
                  <a:extLst>
                    <a:ext uri="{9D8B030D-6E8A-4147-A177-3AD203B41FA5}">
                      <a16:colId xmlns:a16="http://schemas.microsoft.com/office/drawing/2014/main" val="2421952850"/>
                    </a:ext>
                  </a:extLst>
                </a:gridCol>
                <a:gridCol w="329184">
                  <a:extLst>
                    <a:ext uri="{9D8B030D-6E8A-4147-A177-3AD203B41FA5}">
                      <a16:colId xmlns:a16="http://schemas.microsoft.com/office/drawing/2014/main" val="3833936235"/>
                    </a:ext>
                  </a:extLst>
                </a:gridCol>
                <a:gridCol w="329184">
                  <a:extLst>
                    <a:ext uri="{9D8B030D-6E8A-4147-A177-3AD203B41FA5}">
                      <a16:colId xmlns:a16="http://schemas.microsoft.com/office/drawing/2014/main" val="3372616566"/>
                    </a:ext>
                  </a:extLst>
                </a:gridCol>
                <a:gridCol w="329184">
                  <a:extLst>
                    <a:ext uri="{9D8B030D-6E8A-4147-A177-3AD203B41FA5}">
                      <a16:colId xmlns:a16="http://schemas.microsoft.com/office/drawing/2014/main" val="579341702"/>
                    </a:ext>
                  </a:extLst>
                </a:gridCol>
                <a:gridCol w="329184">
                  <a:extLst>
                    <a:ext uri="{9D8B030D-6E8A-4147-A177-3AD203B41FA5}">
                      <a16:colId xmlns:a16="http://schemas.microsoft.com/office/drawing/2014/main" val="2459002267"/>
                    </a:ext>
                  </a:extLst>
                </a:gridCol>
                <a:gridCol w="329184">
                  <a:extLst>
                    <a:ext uri="{9D8B030D-6E8A-4147-A177-3AD203B41FA5}">
                      <a16:colId xmlns:a16="http://schemas.microsoft.com/office/drawing/2014/main" val="3112653297"/>
                    </a:ext>
                  </a:extLst>
                </a:gridCol>
                <a:gridCol w="329184">
                  <a:extLst>
                    <a:ext uri="{9D8B030D-6E8A-4147-A177-3AD203B41FA5}">
                      <a16:colId xmlns:a16="http://schemas.microsoft.com/office/drawing/2014/main" val="4234716089"/>
                    </a:ext>
                  </a:extLst>
                </a:gridCol>
                <a:gridCol w="329184">
                  <a:extLst>
                    <a:ext uri="{9D8B030D-6E8A-4147-A177-3AD203B41FA5}">
                      <a16:colId xmlns:a16="http://schemas.microsoft.com/office/drawing/2014/main" val="1646667848"/>
                    </a:ext>
                  </a:extLst>
                </a:gridCol>
                <a:gridCol w="329184">
                  <a:extLst>
                    <a:ext uri="{9D8B030D-6E8A-4147-A177-3AD203B41FA5}">
                      <a16:colId xmlns:a16="http://schemas.microsoft.com/office/drawing/2014/main" val="1747950432"/>
                    </a:ext>
                  </a:extLst>
                </a:gridCol>
                <a:gridCol w="370332">
                  <a:extLst>
                    <a:ext uri="{9D8B030D-6E8A-4147-A177-3AD203B41FA5}">
                      <a16:colId xmlns:a16="http://schemas.microsoft.com/office/drawing/2014/main" val="807118438"/>
                    </a:ext>
                  </a:extLst>
                </a:gridCol>
                <a:gridCol w="370332">
                  <a:extLst>
                    <a:ext uri="{9D8B030D-6E8A-4147-A177-3AD203B41FA5}">
                      <a16:colId xmlns:a16="http://schemas.microsoft.com/office/drawing/2014/main" val="182663339"/>
                    </a:ext>
                  </a:extLst>
                </a:gridCol>
                <a:gridCol w="329184">
                  <a:extLst>
                    <a:ext uri="{9D8B030D-6E8A-4147-A177-3AD203B41FA5}">
                      <a16:colId xmlns:a16="http://schemas.microsoft.com/office/drawing/2014/main" val="3837454119"/>
                    </a:ext>
                  </a:extLst>
                </a:gridCol>
                <a:gridCol w="329184">
                  <a:extLst>
                    <a:ext uri="{9D8B030D-6E8A-4147-A177-3AD203B41FA5}">
                      <a16:colId xmlns:a16="http://schemas.microsoft.com/office/drawing/2014/main" val="56591784"/>
                    </a:ext>
                  </a:extLst>
                </a:gridCol>
                <a:gridCol w="370332">
                  <a:extLst>
                    <a:ext uri="{9D8B030D-6E8A-4147-A177-3AD203B41FA5}">
                      <a16:colId xmlns:a16="http://schemas.microsoft.com/office/drawing/2014/main" val="2608591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876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- 2018-11-13 12:00:01 </a:t>
                      </a:r>
                      <a:r>
                        <a:rPr kumimoji="0" lang="en-US" sz="1000" b="0" i="0" u="none" strike="noStrike" kern="1200" cap="none" spc="0" normalizeH="0" baseline="0" noProof="0">
                          <a:ln>
                            <a:noFill/>
                          </a:ln>
                          <a:solidFill>
                            <a:prstClr val="black"/>
                          </a:solidFill>
                          <a:effectLst/>
                          <a:uLnTx/>
                          <a:uFillTx/>
                          <a:latin typeface="+mn-lt"/>
                          <a:ea typeface="+mn-ea"/>
                          <a:cs typeface="+mn-cs"/>
                        </a:rPr>
                        <a:t> 
 Ngayong Drug Prevention Week, patuloy nating gabayan ang ating mga kabataan upang hindi malulong sa masamang droga.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980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- 2018-11-09 14:31:24 </a:t>
                      </a:r>
                      <a:r>
                        <a:rPr kumimoji="0" lang="en-US" sz="1000" b="0" i="0" u="none" strike="noStrike" kern="1200" cap="none" spc="0" normalizeH="0" baseline="0" noProof="0">
                          <a:ln>
                            <a:noFill/>
                          </a:ln>
                          <a:solidFill>
                            <a:prstClr val="black"/>
                          </a:solidFill>
                          <a:effectLst/>
                          <a:uLnTx/>
                          <a:uFillTx/>
                          <a:latin typeface="+mn-lt"/>
                          <a:ea typeface="+mn-ea"/>
                          <a:cs typeface="+mn-cs"/>
                        </a:rPr>
                        <a:t> 
 Hindi lang pag-asa ng bayan ang mga bata, sila rin ang kinabukasan nito. Ang tamang pag-aaruga sa kanila ay isa sa pinaka-mahalagang tungkulin ng mga magulang at lipunan upang lumaking responsable at kapakipakinabang na myembro ng lipunan.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3567010"/>
                  </a:ext>
                </a:extLst>
              </a:tr>
            </a:tbl>
          </a:graphicData>
        </a:graphic>
      </p:graphicFrame>
      <p:sp>
        <p:nvSpPr>
          <p:cNvPr id="4" name="Text Placeholder 3">
            <a:extLst>
              <a:ext uri="{FF2B5EF4-FFF2-40B4-BE49-F238E27FC236}">
                <a16:creationId xmlns:a16="http://schemas.microsoft.com/office/drawing/2014/main" id="{01AB6F8F-3595-4681-875D-4C199C5C6EE9}"/>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134853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52C2-D1CC-4EDB-BA25-5C1100EB62C6}"/>
              </a:ext>
            </a:extLst>
          </p:cNvPr>
          <p:cNvSpPr>
            <a:spLocks noGrp="1"/>
          </p:cNvSpPr>
          <p:nvPr>
            <p:ph type="title"/>
          </p:nvPr>
        </p:nvSpPr>
        <p:spPr/>
        <p:txBody>
          <a:bodyPr/>
          <a:lstStyle/>
          <a:p>
            <a:r>
              <a:rPr lang="en-US"/>
              <a:t>Facebook Own Posts Table | TGP The Generics Pharmacy - 4 of 13</a:t>
            </a:r>
          </a:p>
        </p:txBody>
      </p:sp>
      <p:graphicFrame>
        <p:nvGraphicFramePr>
          <p:cNvPr id="5" name="Table Placeholder 4">
            <a:extLst>
              <a:ext uri="{FF2B5EF4-FFF2-40B4-BE49-F238E27FC236}">
                <a16:creationId xmlns:a16="http://schemas.microsoft.com/office/drawing/2014/main" id="{8A6F0315-187C-4F19-860E-EE74CAEA1B6A}"/>
              </a:ext>
            </a:extLst>
          </p:cNvPr>
          <p:cNvGraphicFramePr>
            <a:graphicFrameLocks noGrp="1"/>
          </p:cNvGraphicFramePr>
          <p:nvPr>
            <p:ph type="tbl" sz="quarter" idx="13"/>
            <p:extLst>
              <p:ext uri="{D42A27DB-BD31-4B8C-83A1-F6EECF244321}">
                <p14:modId xmlns:p14="http://schemas.microsoft.com/office/powerpoint/2010/main" val="358180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21756608"/>
                    </a:ext>
                  </a:extLst>
                </a:gridCol>
                <a:gridCol w="370332">
                  <a:extLst>
                    <a:ext uri="{9D8B030D-6E8A-4147-A177-3AD203B41FA5}">
                      <a16:colId xmlns:a16="http://schemas.microsoft.com/office/drawing/2014/main" val="1108460013"/>
                    </a:ext>
                  </a:extLst>
                </a:gridCol>
                <a:gridCol w="370332">
                  <a:extLst>
                    <a:ext uri="{9D8B030D-6E8A-4147-A177-3AD203B41FA5}">
                      <a16:colId xmlns:a16="http://schemas.microsoft.com/office/drawing/2014/main" val="220361827"/>
                    </a:ext>
                  </a:extLst>
                </a:gridCol>
                <a:gridCol w="370332">
                  <a:extLst>
                    <a:ext uri="{9D8B030D-6E8A-4147-A177-3AD203B41FA5}">
                      <a16:colId xmlns:a16="http://schemas.microsoft.com/office/drawing/2014/main" val="522003819"/>
                    </a:ext>
                  </a:extLst>
                </a:gridCol>
                <a:gridCol w="329184">
                  <a:extLst>
                    <a:ext uri="{9D8B030D-6E8A-4147-A177-3AD203B41FA5}">
                      <a16:colId xmlns:a16="http://schemas.microsoft.com/office/drawing/2014/main" val="2616414657"/>
                    </a:ext>
                  </a:extLst>
                </a:gridCol>
                <a:gridCol w="329184">
                  <a:extLst>
                    <a:ext uri="{9D8B030D-6E8A-4147-A177-3AD203B41FA5}">
                      <a16:colId xmlns:a16="http://schemas.microsoft.com/office/drawing/2014/main" val="2581995537"/>
                    </a:ext>
                  </a:extLst>
                </a:gridCol>
                <a:gridCol w="329184">
                  <a:extLst>
                    <a:ext uri="{9D8B030D-6E8A-4147-A177-3AD203B41FA5}">
                      <a16:colId xmlns:a16="http://schemas.microsoft.com/office/drawing/2014/main" val="1514839201"/>
                    </a:ext>
                  </a:extLst>
                </a:gridCol>
                <a:gridCol w="329184">
                  <a:extLst>
                    <a:ext uri="{9D8B030D-6E8A-4147-A177-3AD203B41FA5}">
                      <a16:colId xmlns:a16="http://schemas.microsoft.com/office/drawing/2014/main" val="582944212"/>
                    </a:ext>
                  </a:extLst>
                </a:gridCol>
                <a:gridCol w="329184">
                  <a:extLst>
                    <a:ext uri="{9D8B030D-6E8A-4147-A177-3AD203B41FA5}">
                      <a16:colId xmlns:a16="http://schemas.microsoft.com/office/drawing/2014/main" val="1605112791"/>
                    </a:ext>
                  </a:extLst>
                </a:gridCol>
                <a:gridCol w="329184">
                  <a:extLst>
                    <a:ext uri="{9D8B030D-6E8A-4147-A177-3AD203B41FA5}">
                      <a16:colId xmlns:a16="http://schemas.microsoft.com/office/drawing/2014/main" val="1904652468"/>
                    </a:ext>
                  </a:extLst>
                </a:gridCol>
                <a:gridCol w="329184">
                  <a:extLst>
                    <a:ext uri="{9D8B030D-6E8A-4147-A177-3AD203B41FA5}">
                      <a16:colId xmlns:a16="http://schemas.microsoft.com/office/drawing/2014/main" val="3404607367"/>
                    </a:ext>
                  </a:extLst>
                </a:gridCol>
                <a:gridCol w="329184">
                  <a:extLst>
                    <a:ext uri="{9D8B030D-6E8A-4147-A177-3AD203B41FA5}">
                      <a16:colId xmlns:a16="http://schemas.microsoft.com/office/drawing/2014/main" val="1200069243"/>
                    </a:ext>
                  </a:extLst>
                </a:gridCol>
                <a:gridCol w="370332">
                  <a:extLst>
                    <a:ext uri="{9D8B030D-6E8A-4147-A177-3AD203B41FA5}">
                      <a16:colId xmlns:a16="http://schemas.microsoft.com/office/drawing/2014/main" val="514746675"/>
                    </a:ext>
                  </a:extLst>
                </a:gridCol>
                <a:gridCol w="370332">
                  <a:extLst>
                    <a:ext uri="{9D8B030D-6E8A-4147-A177-3AD203B41FA5}">
                      <a16:colId xmlns:a16="http://schemas.microsoft.com/office/drawing/2014/main" val="918718117"/>
                    </a:ext>
                  </a:extLst>
                </a:gridCol>
                <a:gridCol w="329184">
                  <a:extLst>
                    <a:ext uri="{9D8B030D-6E8A-4147-A177-3AD203B41FA5}">
                      <a16:colId xmlns:a16="http://schemas.microsoft.com/office/drawing/2014/main" val="3729291674"/>
                    </a:ext>
                  </a:extLst>
                </a:gridCol>
                <a:gridCol w="329184">
                  <a:extLst>
                    <a:ext uri="{9D8B030D-6E8A-4147-A177-3AD203B41FA5}">
                      <a16:colId xmlns:a16="http://schemas.microsoft.com/office/drawing/2014/main" val="142662571"/>
                    </a:ext>
                  </a:extLst>
                </a:gridCol>
                <a:gridCol w="370332">
                  <a:extLst>
                    <a:ext uri="{9D8B030D-6E8A-4147-A177-3AD203B41FA5}">
                      <a16:colId xmlns:a16="http://schemas.microsoft.com/office/drawing/2014/main" val="401901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376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- 2018-10-31 09:00:01 </a:t>
                      </a:r>
                      <a:r>
                        <a:rPr kumimoji="0" lang="en-US" sz="1000" b="0" i="0" u="none" strike="noStrike" kern="1200" cap="none" spc="0" normalizeH="0" baseline="0" noProof="0">
                          <a:ln>
                            <a:noFill/>
                          </a:ln>
                          <a:solidFill>
                            <a:prstClr val="black"/>
                          </a:solidFill>
                          <a:effectLst/>
                          <a:uLnTx/>
                          <a:uFillTx/>
                          <a:latin typeface="+mn-lt"/>
                          <a:ea typeface="+mn-ea"/>
                          <a:cs typeface="+mn-cs"/>
                        </a:rPr>
                        <a:t> 
 Maging handa sa pagbisita.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257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- 2018-10-29 12:58:30 </a:t>
                      </a:r>
                      <a:r>
                        <a:rPr kumimoji="0" lang="en-US" sz="1000" b="0" i="0" u="none" strike="noStrike" kern="1200" cap="none" spc="0" normalizeH="0" baseline="0" noProof="0">
                          <a:ln>
                            <a:noFill/>
                          </a:ln>
                          <a:solidFill>
                            <a:prstClr val="black"/>
                          </a:solidFill>
                          <a:effectLst/>
                          <a:uLnTx/>
                          <a:uFillTx/>
                          <a:latin typeface="+mn-lt"/>
                          <a:ea typeface="+mn-ea"/>
                          <a:cs typeface="+mn-cs"/>
                        </a:rPr>
                        <a:t> 
 Mahigit 12 milyong Pilipino ang naaapektohan ng bulate sa tiyan, also known as Schistosomiasis.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1114830"/>
                  </a:ext>
                </a:extLst>
              </a:tr>
            </a:tbl>
          </a:graphicData>
        </a:graphic>
      </p:graphicFrame>
      <p:sp>
        <p:nvSpPr>
          <p:cNvPr id="4" name="Text Placeholder 3">
            <a:extLst>
              <a:ext uri="{FF2B5EF4-FFF2-40B4-BE49-F238E27FC236}">
                <a16:creationId xmlns:a16="http://schemas.microsoft.com/office/drawing/2014/main" id="{F1F32546-14D6-432B-961C-1CAAC158C322}"/>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220078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BF0-5106-465E-8C2F-1A42CDBCDFF1}"/>
              </a:ext>
            </a:extLst>
          </p:cNvPr>
          <p:cNvSpPr>
            <a:spLocks noGrp="1"/>
          </p:cNvSpPr>
          <p:nvPr>
            <p:ph type="title"/>
          </p:nvPr>
        </p:nvSpPr>
        <p:spPr/>
        <p:txBody>
          <a:bodyPr/>
          <a:lstStyle/>
          <a:p>
            <a:r>
              <a:rPr lang="en-US"/>
              <a:t>Facebook Own Posts Table | TGP The Generics Pharmacy - 5 of 13</a:t>
            </a:r>
          </a:p>
        </p:txBody>
      </p:sp>
      <p:graphicFrame>
        <p:nvGraphicFramePr>
          <p:cNvPr id="5" name="Table Placeholder 4">
            <a:extLst>
              <a:ext uri="{FF2B5EF4-FFF2-40B4-BE49-F238E27FC236}">
                <a16:creationId xmlns:a16="http://schemas.microsoft.com/office/drawing/2014/main" id="{E753802F-3EEB-444E-AB94-CBD689E27D82}"/>
              </a:ext>
            </a:extLst>
          </p:cNvPr>
          <p:cNvGraphicFramePr>
            <a:graphicFrameLocks noGrp="1"/>
          </p:cNvGraphicFramePr>
          <p:nvPr>
            <p:ph type="tbl" sz="quarter" idx="13"/>
            <p:extLst>
              <p:ext uri="{D42A27DB-BD31-4B8C-83A1-F6EECF244321}">
                <p14:modId xmlns:p14="http://schemas.microsoft.com/office/powerpoint/2010/main" val="4272174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472122086"/>
                    </a:ext>
                  </a:extLst>
                </a:gridCol>
                <a:gridCol w="370332">
                  <a:extLst>
                    <a:ext uri="{9D8B030D-6E8A-4147-A177-3AD203B41FA5}">
                      <a16:colId xmlns:a16="http://schemas.microsoft.com/office/drawing/2014/main" val="607027603"/>
                    </a:ext>
                  </a:extLst>
                </a:gridCol>
                <a:gridCol w="370332">
                  <a:extLst>
                    <a:ext uri="{9D8B030D-6E8A-4147-A177-3AD203B41FA5}">
                      <a16:colId xmlns:a16="http://schemas.microsoft.com/office/drawing/2014/main" val="1672524364"/>
                    </a:ext>
                  </a:extLst>
                </a:gridCol>
                <a:gridCol w="370332">
                  <a:extLst>
                    <a:ext uri="{9D8B030D-6E8A-4147-A177-3AD203B41FA5}">
                      <a16:colId xmlns:a16="http://schemas.microsoft.com/office/drawing/2014/main" val="2391741887"/>
                    </a:ext>
                  </a:extLst>
                </a:gridCol>
                <a:gridCol w="329184">
                  <a:extLst>
                    <a:ext uri="{9D8B030D-6E8A-4147-A177-3AD203B41FA5}">
                      <a16:colId xmlns:a16="http://schemas.microsoft.com/office/drawing/2014/main" val="2155209362"/>
                    </a:ext>
                  </a:extLst>
                </a:gridCol>
                <a:gridCol w="329184">
                  <a:extLst>
                    <a:ext uri="{9D8B030D-6E8A-4147-A177-3AD203B41FA5}">
                      <a16:colId xmlns:a16="http://schemas.microsoft.com/office/drawing/2014/main" val="1605198393"/>
                    </a:ext>
                  </a:extLst>
                </a:gridCol>
                <a:gridCol w="329184">
                  <a:extLst>
                    <a:ext uri="{9D8B030D-6E8A-4147-A177-3AD203B41FA5}">
                      <a16:colId xmlns:a16="http://schemas.microsoft.com/office/drawing/2014/main" val="635646858"/>
                    </a:ext>
                  </a:extLst>
                </a:gridCol>
                <a:gridCol w="329184">
                  <a:extLst>
                    <a:ext uri="{9D8B030D-6E8A-4147-A177-3AD203B41FA5}">
                      <a16:colId xmlns:a16="http://schemas.microsoft.com/office/drawing/2014/main" val="3784259846"/>
                    </a:ext>
                  </a:extLst>
                </a:gridCol>
                <a:gridCol w="329184">
                  <a:extLst>
                    <a:ext uri="{9D8B030D-6E8A-4147-A177-3AD203B41FA5}">
                      <a16:colId xmlns:a16="http://schemas.microsoft.com/office/drawing/2014/main" val="2232990738"/>
                    </a:ext>
                  </a:extLst>
                </a:gridCol>
                <a:gridCol w="329184">
                  <a:extLst>
                    <a:ext uri="{9D8B030D-6E8A-4147-A177-3AD203B41FA5}">
                      <a16:colId xmlns:a16="http://schemas.microsoft.com/office/drawing/2014/main" val="352786151"/>
                    </a:ext>
                  </a:extLst>
                </a:gridCol>
                <a:gridCol w="329184">
                  <a:extLst>
                    <a:ext uri="{9D8B030D-6E8A-4147-A177-3AD203B41FA5}">
                      <a16:colId xmlns:a16="http://schemas.microsoft.com/office/drawing/2014/main" val="417158353"/>
                    </a:ext>
                  </a:extLst>
                </a:gridCol>
                <a:gridCol w="329184">
                  <a:extLst>
                    <a:ext uri="{9D8B030D-6E8A-4147-A177-3AD203B41FA5}">
                      <a16:colId xmlns:a16="http://schemas.microsoft.com/office/drawing/2014/main" val="1271268554"/>
                    </a:ext>
                  </a:extLst>
                </a:gridCol>
                <a:gridCol w="370332">
                  <a:extLst>
                    <a:ext uri="{9D8B030D-6E8A-4147-A177-3AD203B41FA5}">
                      <a16:colId xmlns:a16="http://schemas.microsoft.com/office/drawing/2014/main" val="143524812"/>
                    </a:ext>
                  </a:extLst>
                </a:gridCol>
                <a:gridCol w="370332">
                  <a:extLst>
                    <a:ext uri="{9D8B030D-6E8A-4147-A177-3AD203B41FA5}">
                      <a16:colId xmlns:a16="http://schemas.microsoft.com/office/drawing/2014/main" val="4000085265"/>
                    </a:ext>
                  </a:extLst>
                </a:gridCol>
                <a:gridCol w="329184">
                  <a:extLst>
                    <a:ext uri="{9D8B030D-6E8A-4147-A177-3AD203B41FA5}">
                      <a16:colId xmlns:a16="http://schemas.microsoft.com/office/drawing/2014/main" val="841625257"/>
                    </a:ext>
                  </a:extLst>
                </a:gridCol>
                <a:gridCol w="329184">
                  <a:extLst>
                    <a:ext uri="{9D8B030D-6E8A-4147-A177-3AD203B41FA5}">
                      <a16:colId xmlns:a16="http://schemas.microsoft.com/office/drawing/2014/main" val="975367912"/>
                    </a:ext>
                  </a:extLst>
                </a:gridCol>
                <a:gridCol w="370332">
                  <a:extLst>
                    <a:ext uri="{9D8B030D-6E8A-4147-A177-3AD203B41FA5}">
                      <a16:colId xmlns:a16="http://schemas.microsoft.com/office/drawing/2014/main" val="83895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27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- 2018-10-17 12:23:25 </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is key!
One way to detect breast cancer is to take a self-exam.
Here are 3 ways to properly do the examination.
Isang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993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- 2018-10-15 13:22:51 </a:t>
                      </a:r>
                      <a:r>
                        <a:rPr kumimoji="0" lang="en-US" sz="1000" b="0" i="0" u="none" strike="noStrike" kern="1200" cap="none" spc="0" normalizeH="0" baseline="0" noProof="0">
                          <a:ln>
                            <a:noFill/>
                          </a:ln>
                          <a:solidFill>
                            <a:prstClr val="black"/>
                          </a:solidFill>
                          <a:effectLst/>
                          <a:uLnTx/>
                          <a:uFillTx/>
                          <a:latin typeface="+mn-lt"/>
                          <a:ea typeface="+mn-ea"/>
                          <a:cs typeface="+mn-cs"/>
                        </a:rPr>
                        <a:t> 
 Today is Global Handwashing day. Make some bubbles to wash those troubles! Dahil ang tamang paghuhugas ng kamay ay maaring makapagligtas ng buhay.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3498193"/>
                  </a:ext>
                </a:extLst>
              </a:tr>
            </a:tbl>
          </a:graphicData>
        </a:graphic>
      </p:graphicFrame>
      <p:sp>
        <p:nvSpPr>
          <p:cNvPr id="4" name="Text Placeholder 3">
            <a:extLst>
              <a:ext uri="{FF2B5EF4-FFF2-40B4-BE49-F238E27FC236}">
                <a16:creationId xmlns:a16="http://schemas.microsoft.com/office/drawing/2014/main" id="{1B7A6F7F-2A4F-4ACA-A05F-D4FE0EA925FD}"/>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4208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BB677-DA74-48B9-A906-A885951B77BB}"/>
              </a:ext>
            </a:extLst>
          </p:cNvPr>
          <p:cNvSpPr>
            <a:spLocks noGrp="1"/>
          </p:cNvSpPr>
          <p:nvPr>
            <p:ph type="title"/>
          </p:nvPr>
        </p:nvSpPr>
        <p:spPr/>
        <p:txBody>
          <a:bodyPr/>
          <a:lstStyle/>
          <a:p>
            <a:r>
              <a:rPr lang="en-US"/>
              <a:t>Facebook Own Posts Table | TGP The Generics Pharmacy - 6 of 13</a:t>
            </a:r>
          </a:p>
        </p:txBody>
      </p:sp>
      <p:graphicFrame>
        <p:nvGraphicFramePr>
          <p:cNvPr id="5" name="Table Placeholder 4">
            <a:extLst>
              <a:ext uri="{FF2B5EF4-FFF2-40B4-BE49-F238E27FC236}">
                <a16:creationId xmlns:a16="http://schemas.microsoft.com/office/drawing/2014/main" id="{FD20A3B7-1FBD-470A-8CC5-2DE270EEA281}"/>
              </a:ext>
            </a:extLst>
          </p:cNvPr>
          <p:cNvGraphicFramePr>
            <a:graphicFrameLocks noGrp="1"/>
          </p:cNvGraphicFramePr>
          <p:nvPr>
            <p:ph type="tbl" sz="quarter" idx="13"/>
            <p:extLst>
              <p:ext uri="{D42A27DB-BD31-4B8C-83A1-F6EECF244321}">
                <p14:modId xmlns:p14="http://schemas.microsoft.com/office/powerpoint/2010/main" val="110787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776998083"/>
                    </a:ext>
                  </a:extLst>
                </a:gridCol>
                <a:gridCol w="370332">
                  <a:extLst>
                    <a:ext uri="{9D8B030D-6E8A-4147-A177-3AD203B41FA5}">
                      <a16:colId xmlns:a16="http://schemas.microsoft.com/office/drawing/2014/main" val="215431098"/>
                    </a:ext>
                  </a:extLst>
                </a:gridCol>
                <a:gridCol w="370332">
                  <a:extLst>
                    <a:ext uri="{9D8B030D-6E8A-4147-A177-3AD203B41FA5}">
                      <a16:colId xmlns:a16="http://schemas.microsoft.com/office/drawing/2014/main" val="4092288722"/>
                    </a:ext>
                  </a:extLst>
                </a:gridCol>
                <a:gridCol w="370332">
                  <a:extLst>
                    <a:ext uri="{9D8B030D-6E8A-4147-A177-3AD203B41FA5}">
                      <a16:colId xmlns:a16="http://schemas.microsoft.com/office/drawing/2014/main" val="3830627819"/>
                    </a:ext>
                  </a:extLst>
                </a:gridCol>
                <a:gridCol w="329184">
                  <a:extLst>
                    <a:ext uri="{9D8B030D-6E8A-4147-A177-3AD203B41FA5}">
                      <a16:colId xmlns:a16="http://schemas.microsoft.com/office/drawing/2014/main" val="3436123047"/>
                    </a:ext>
                  </a:extLst>
                </a:gridCol>
                <a:gridCol w="329184">
                  <a:extLst>
                    <a:ext uri="{9D8B030D-6E8A-4147-A177-3AD203B41FA5}">
                      <a16:colId xmlns:a16="http://schemas.microsoft.com/office/drawing/2014/main" val="3527224609"/>
                    </a:ext>
                  </a:extLst>
                </a:gridCol>
                <a:gridCol w="329184">
                  <a:extLst>
                    <a:ext uri="{9D8B030D-6E8A-4147-A177-3AD203B41FA5}">
                      <a16:colId xmlns:a16="http://schemas.microsoft.com/office/drawing/2014/main" val="469191711"/>
                    </a:ext>
                  </a:extLst>
                </a:gridCol>
                <a:gridCol w="329184">
                  <a:extLst>
                    <a:ext uri="{9D8B030D-6E8A-4147-A177-3AD203B41FA5}">
                      <a16:colId xmlns:a16="http://schemas.microsoft.com/office/drawing/2014/main" val="1800433634"/>
                    </a:ext>
                  </a:extLst>
                </a:gridCol>
                <a:gridCol w="329184">
                  <a:extLst>
                    <a:ext uri="{9D8B030D-6E8A-4147-A177-3AD203B41FA5}">
                      <a16:colId xmlns:a16="http://schemas.microsoft.com/office/drawing/2014/main" val="3801962234"/>
                    </a:ext>
                  </a:extLst>
                </a:gridCol>
                <a:gridCol w="329184">
                  <a:extLst>
                    <a:ext uri="{9D8B030D-6E8A-4147-A177-3AD203B41FA5}">
                      <a16:colId xmlns:a16="http://schemas.microsoft.com/office/drawing/2014/main" val="3230073016"/>
                    </a:ext>
                  </a:extLst>
                </a:gridCol>
                <a:gridCol w="329184">
                  <a:extLst>
                    <a:ext uri="{9D8B030D-6E8A-4147-A177-3AD203B41FA5}">
                      <a16:colId xmlns:a16="http://schemas.microsoft.com/office/drawing/2014/main" val="3177035248"/>
                    </a:ext>
                  </a:extLst>
                </a:gridCol>
                <a:gridCol w="329184">
                  <a:extLst>
                    <a:ext uri="{9D8B030D-6E8A-4147-A177-3AD203B41FA5}">
                      <a16:colId xmlns:a16="http://schemas.microsoft.com/office/drawing/2014/main" val="1753284359"/>
                    </a:ext>
                  </a:extLst>
                </a:gridCol>
                <a:gridCol w="370332">
                  <a:extLst>
                    <a:ext uri="{9D8B030D-6E8A-4147-A177-3AD203B41FA5}">
                      <a16:colId xmlns:a16="http://schemas.microsoft.com/office/drawing/2014/main" val="1988169117"/>
                    </a:ext>
                  </a:extLst>
                </a:gridCol>
                <a:gridCol w="370332">
                  <a:extLst>
                    <a:ext uri="{9D8B030D-6E8A-4147-A177-3AD203B41FA5}">
                      <a16:colId xmlns:a16="http://schemas.microsoft.com/office/drawing/2014/main" val="3838962563"/>
                    </a:ext>
                  </a:extLst>
                </a:gridCol>
                <a:gridCol w="329184">
                  <a:extLst>
                    <a:ext uri="{9D8B030D-6E8A-4147-A177-3AD203B41FA5}">
                      <a16:colId xmlns:a16="http://schemas.microsoft.com/office/drawing/2014/main" val="133516935"/>
                    </a:ext>
                  </a:extLst>
                </a:gridCol>
                <a:gridCol w="329184">
                  <a:extLst>
                    <a:ext uri="{9D8B030D-6E8A-4147-A177-3AD203B41FA5}">
                      <a16:colId xmlns:a16="http://schemas.microsoft.com/office/drawing/2014/main" val="3493128094"/>
                    </a:ext>
                  </a:extLst>
                </a:gridCol>
                <a:gridCol w="370332">
                  <a:extLst>
                    <a:ext uri="{9D8B030D-6E8A-4147-A177-3AD203B41FA5}">
                      <a16:colId xmlns:a16="http://schemas.microsoft.com/office/drawing/2014/main" val="3757869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374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- 2018-10-10 15:42:14 </a:t>
                      </a:r>
                      <a:r>
                        <a:rPr kumimoji="0" lang="en-US" sz="1000" b="0" i="0" u="none" strike="noStrike" kern="1200" cap="none" spc="0" normalizeH="0" baseline="0" noProof="0">
                          <a:ln>
                            <a:noFill/>
                          </a:ln>
                          <a:solidFill>
                            <a:prstClr val="black"/>
                          </a:solidFill>
                          <a:effectLst/>
                          <a:uLnTx/>
                          <a:uFillTx/>
                          <a:latin typeface="+mn-lt"/>
                          <a:ea typeface="+mn-ea"/>
                          <a:cs typeface="+mn-cs"/>
                        </a:rPr>
                        <a:t> 
 Your over all health is important.
Keep your mind, body and spirit healthy!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600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- 2018-10-08 12:00:01 </a:t>
                      </a:r>
                      <a:r>
                        <a:rPr kumimoji="0" lang="en-US" sz="1000" b="0" i="0" u="none" strike="noStrike" kern="1200" cap="none" spc="0" normalizeH="0" baseline="0" noProof="0">
                          <a:ln>
                            <a:noFill/>
                          </a:ln>
                          <a:solidFill>
                            <a:prstClr val="black"/>
                          </a:solidFill>
                          <a:effectLst/>
                          <a:uLnTx/>
                          <a:uFillTx/>
                          <a:latin typeface="+mn-lt"/>
                          <a:ea typeface="+mn-ea"/>
                          <a:cs typeface="+mn-cs"/>
                        </a:rPr>
                        <a:t> 
 Health is not only physical, but also mental and emotional.
Love yourself. And if there is someone you think is in need of support, be a helping hand.
Isang paalala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7046521"/>
                  </a:ext>
                </a:extLst>
              </a:tr>
            </a:tbl>
          </a:graphicData>
        </a:graphic>
      </p:graphicFrame>
      <p:sp>
        <p:nvSpPr>
          <p:cNvPr id="4" name="Text Placeholder 3">
            <a:extLst>
              <a:ext uri="{FF2B5EF4-FFF2-40B4-BE49-F238E27FC236}">
                <a16:creationId xmlns:a16="http://schemas.microsoft.com/office/drawing/2014/main" id="{943E6243-BBBB-4D4C-8479-E944677C0E2B}"/>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63650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DBE0C-BFDE-4281-9C38-9712E46E1F13}"/>
              </a:ext>
            </a:extLst>
          </p:cNvPr>
          <p:cNvSpPr>
            <a:spLocks noGrp="1"/>
          </p:cNvSpPr>
          <p:nvPr>
            <p:ph type="title"/>
          </p:nvPr>
        </p:nvSpPr>
        <p:spPr/>
        <p:txBody>
          <a:bodyPr/>
          <a:lstStyle/>
          <a:p>
            <a:r>
              <a:rPr lang="en-US"/>
              <a:t>Facebook Own Posts Table | TGP The Generics Pharmacy - 7 of 13</a:t>
            </a:r>
          </a:p>
        </p:txBody>
      </p:sp>
      <p:graphicFrame>
        <p:nvGraphicFramePr>
          <p:cNvPr id="5" name="Table Placeholder 4">
            <a:extLst>
              <a:ext uri="{FF2B5EF4-FFF2-40B4-BE49-F238E27FC236}">
                <a16:creationId xmlns:a16="http://schemas.microsoft.com/office/drawing/2014/main" id="{0F6FF49A-2F99-4B67-96E9-7EB0DB151ECD}"/>
              </a:ext>
            </a:extLst>
          </p:cNvPr>
          <p:cNvGraphicFramePr>
            <a:graphicFrameLocks noGrp="1"/>
          </p:cNvGraphicFramePr>
          <p:nvPr>
            <p:ph type="tbl" sz="quarter" idx="13"/>
            <p:extLst>
              <p:ext uri="{D42A27DB-BD31-4B8C-83A1-F6EECF244321}">
                <p14:modId xmlns:p14="http://schemas.microsoft.com/office/powerpoint/2010/main" val="22597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462968"/>
                    </a:ext>
                  </a:extLst>
                </a:gridCol>
                <a:gridCol w="370332">
                  <a:extLst>
                    <a:ext uri="{9D8B030D-6E8A-4147-A177-3AD203B41FA5}">
                      <a16:colId xmlns:a16="http://schemas.microsoft.com/office/drawing/2014/main" val="1475430168"/>
                    </a:ext>
                  </a:extLst>
                </a:gridCol>
                <a:gridCol w="370332">
                  <a:extLst>
                    <a:ext uri="{9D8B030D-6E8A-4147-A177-3AD203B41FA5}">
                      <a16:colId xmlns:a16="http://schemas.microsoft.com/office/drawing/2014/main" val="481719852"/>
                    </a:ext>
                  </a:extLst>
                </a:gridCol>
                <a:gridCol w="370332">
                  <a:extLst>
                    <a:ext uri="{9D8B030D-6E8A-4147-A177-3AD203B41FA5}">
                      <a16:colId xmlns:a16="http://schemas.microsoft.com/office/drawing/2014/main" val="2811088848"/>
                    </a:ext>
                  </a:extLst>
                </a:gridCol>
                <a:gridCol w="329184">
                  <a:extLst>
                    <a:ext uri="{9D8B030D-6E8A-4147-A177-3AD203B41FA5}">
                      <a16:colId xmlns:a16="http://schemas.microsoft.com/office/drawing/2014/main" val="1292587020"/>
                    </a:ext>
                  </a:extLst>
                </a:gridCol>
                <a:gridCol w="329184">
                  <a:extLst>
                    <a:ext uri="{9D8B030D-6E8A-4147-A177-3AD203B41FA5}">
                      <a16:colId xmlns:a16="http://schemas.microsoft.com/office/drawing/2014/main" val="2877242201"/>
                    </a:ext>
                  </a:extLst>
                </a:gridCol>
                <a:gridCol w="329184">
                  <a:extLst>
                    <a:ext uri="{9D8B030D-6E8A-4147-A177-3AD203B41FA5}">
                      <a16:colId xmlns:a16="http://schemas.microsoft.com/office/drawing/2014/main" val="1684035950"/>
                    </a:ext>
                  </a:extLst>
                </a:gridCol>
                <a:gridCol w="329184">
                  <a:extLst>
                    <a:ext uri="{9D8B030D-6E8A-4147-A177-3AD203B41FA5}">
                      <a16:colId xmlns:a16="http://schemas.microsoft.com/office/drawing/2014/main" val="1694272350"/>
                    </a:ext>
                  </a:extLst>
                </a:gridCol>
                <a:gridCol w="329184">
                  <a:extLst>
                    <a:ext uri="{9D8B030D-6E8A-4147-A177-3AD203B41FA5}">
                      <a16:colId xmlns:a16="http://schemas.microsoft.com/office/drawing/2014/main" val="2147367655"/>
                    </a:ext>
                  </a:extLst>
                </a:gridCol>
                <a:gridCol w="329184">
                  <a:extLst>
                    <a:ext uri="{9D8B030D-6E8A-4147-A177-3AD203B41FA5}">
                      <a16:colId xmlns:a16="http://schemas.microsoft.com/office/drawing/2014/main" val="310552058"/>
                    </a:ext>
                  </a:extLst>
                </a:gridCol>
                <a:gridCol w="329184">
                  <a:extLst>
                    <a:ext uri="{9D8B030D-6E8A-4147-A177-3AD203B41FA5}">
                      <a16:colId xmlns:a16="http://schemas.microsoft.com/office/drawing/2014/main" val="3941691611"/>
                    </a:ext>
                  </a:extLst>
                </a:gridCol>
                <a:gridCol w="329184">
                  <a:extLst>
                    <a:ext uri="{9D8B030D-6E8A-4147-A177-3AD203B41FA5}">
                      <a16:colId xmlns:a16="http://schemas.microsoft.com/office/drawing/2014/main" val="4126312124"/>
                    </a:ext>
                  </a:extLst>
                </a:gridCol>
                <a:gridCol w="370332">
                  <a:extLst>
                    <a:ext uri="{9D8B030D-6E8A-4147-A177-3AD203B41FA5}">
                      <a16:colId xmlns:a16="http://schemas.microsoft.com/office/drawing/2014/main" val="3560943438"/>
                    </a:ext>
                  </a:extLst>
                </a:gridCol>
                <a:gridCol w="370332">
                  <a:extLst>
                    <a:ext uri="{9D8B030D-6E8A-4147-A177-3AD203B41FA5}">
                      <a16:colId xmlns:a16="http://schemas.microsoft.com/office/drawing/2014/main" val="1637790039"/>
                    </a:ext>
                  </a:extLst>
                </a:gridCol>
                <a:gridCol w="329184">
                  <a:extLst>
                    <a:ext uri="{9D8B030D-6E8A-4147-A177-3AD203B41FA5}">
                      <a16:colId xmlns:a16="http://schemas.microsoft.com/office/drawing/2014/main" val="1543741079"/>
                    </a:ext>
                  </a:extLst>
                </a:gridCol>
                <a:gridCol w="329184">
                  <a:extLst>
                    <a:ext uri="{9D8B030D-6E8A-4147-A177-3AD203B41FA5}">
                      <a16:colId xmlns:a16="http://schemas.microsoft.com/office/drawing/2014/main" val="2228554402"/>
                    </a:ext>
                  </a:extLst>
                </a:gridCol>
                <a:gridCol w="370332">
                  <a:extLst>
                    <a:ext uri="{9D8B030D-6E8A-4147-A177-3AD203B41FA5}">
                      <a16:colId xmlns:a16="http://schemas.microsoft.com/office/drawing/2014/main" val="135349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015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- 2018-10-02 16:41:10 </a:t>
                      </a:r>
                      <a:r>
                        <a:rPr kumimoji="0" lang="en-US" sz="1000" b="0" i="0" u="none" strike="noStrike" kern="1200" cap="none" spc="0" normalizeH="0" baseline="0" noProof="0">
                          <a:ln>
                            <a:noFill/>
                          </a:ln>
                          <a:solidFill>
                            <a:prstClr val="black"/>
                          </a:solidFill>
                          <a:effectLst/>
                          <a:uLnTx/>
                          <a:uFillTx/>
                          <a:latin typeface="+mn-lt"/>
                          <a:ea typeface="+mn-ea"/>
                          <a:cs typeface="+mn-cs"/>
                        </a:rPr>
                        <a:t> 
 Ngayong Filipino Elderly Week, kayo'y pinapaalalahanan namin sa mga tamang requirements upang ma-avail ang 20% Senior Citizen Discount.
Siguraduhing i-present ang Senior Citizen's ID, booklet, at ang reseta galing sa inyong doktor o local health center.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386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4766250"/>
                  </a:ext>
                </a:extLst>
              </a:tr>
            </a:tbl>
          </a:graphicData>
        </a:graphic>
      </p:graphicFrame>
      <p:sp>
        <p:nvSpPr>
          <p:cNvPr id="4" name="Text Placeholder 3">
            <a:extLst>
              <a:ext uri="{FF2B5EF4-FFF2-40B4-BE49-F238E27FC236}">
                <a16:creationId xmlns:a16="http://schemas.microsoft.com/office/drawing/2014/main" id="{52F7F561-F622-4C8A-977E-4A99895E1F28}"/>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073301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C9D50-783B-4B63-8956-15E0A070F882}"/>
              </a:ext>
            </a:extLst>
          </p:cNvPr>
          <p:cNvSpPr>
            <a:spLocks noGrp="1"/>
          </p:cNvSpPr>
          <p:nvPr>
            <p:ph type="title"/>
          </p:nvPr>
        </p:nvSpPr>
        <p:spPr/>
        <p:txBody>
          <a:bodyPr/>
          <a:lstStyle/>
          <a:p>
            <a:r>
              <a:rPr lang="en-US"/>
              <a:t>Facebook Own Posts Table | TGP The Generics Pharmacy - 8 of 13</a:t>
            </a:r>
          </a:p>
        </p:txBody>
      </p:sp>
      <p:graphicFrame>
        <p:nvGraphicFramePr>
          <p:cNvPr id="5" name="Table Placeholder 4">
            <a:extLst>
              <a:ext uri="{FF2B5EF4-FFF2-40B4-BE49-F238E27FC236}">
                <a16:creationId xmlns:a16="http://schemas.microsoft.com/office/drawing/2014/main" id="{0DC5F3D5-DEB3-4702-BDAC-0F6C91DFA8D1}"/>
              </a:ext>
            </a:extLst>
          </p:cNvPr>
          <p:cNvGraphicFramePr>
            <a:graphicFrameLocks noGrp="1"/>
          </p:cNvGraphicFramePr>
          <p:nvPr>
            <p:ph type="tbl" sz="quarter" idx="13"/>
            <p:extLst>
              <p:ext uri="{D42A27DB-BD31-4B8C-83A1-F6EECF244321}">
                <p14:modId xmlns:p14="http://schemas.microsoft.com/office/powerpoint/2010/main" val="100153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339688172"/>
                    </a:ext>
                  </a:extLst>
                </a:gridCol>
                <a:gridCol w="370332">
                  <a:extLst>
                    <a:ext uri="{9D8B030D-6E8A-4147-A177-3AD203B41FA5}">
                      <a16:colId xmlns:a16="http://schemas.microsoft.com/office/drawing/2014/main" val="265722617"/>
                    </a:ext>
                  </a:extLst>
                </a:gridCol>
                <a:gridCol w="370332">
                  <a:extLst>
                    <a:ext uri="{9D8B030D-6E8A-4147-A177-3AD203B41FA5}">
                      <a16:colId xmlns:a16="http://schemas.microsoft.com/office/drawing/2014/main" val="4271472772"/>
                    </a:ext>
                  </a:extLst>
                </a:gridCol>
                <a:gridCol w="370332">
                  <a:extLst>
                    <a:ext uri="{9D8B030D-6E8A-4147-A177-3AD203B41FA5}">
                      <a16:colId xmlns:a16="http://schemas.microsoft.com/office/drawing/2014/main" val="3676278778"/>
                    </a:ext>
                  </a:extLst>
                </a:gridCol>
                <a:gridCol w="329184">
                  <a:extLst>
                    <a:ext uri="{9D8B030D-6E8A-4147-A177-3AD203B41FA5}">
                      <a16:colId xmlns:a16="http://schemas.microsoft.com/office/drawing/2014/main" val="2701489938"/>
                    </a:ext>
                  </a:extLst>
                </a:gridCol>
                <a:gridCol w="329184">
                  <a:extLst>
                    <a:ext uri="{9D8B030D-6E8A-4147-A177-3AD203B41FA5}">
                      <a16:colId xmlns:a16="http://schemas.microsoft.com/office/drawing/2014/main" val="2286217612"/>
                    </a:ext>
                  </a:extLst>
                </a:gridCol>
                <a:gridCol w="329184">
                  <a:extLst>
                    <a:ext uri="{9D8B030D-6E8A-4147-A177-3AD203B41FA5}">
                      <a16:colId xmlns:a16="http://schemas.microsoft.com/office/drawing/2014/main" val="1397886290"/>
                    </a:ext>
                  </a:extLst>
                </a:gridCol>
                <a:gridCol w="329184">
                  <a:extLst>
                    <a:ext uri="{9D8B030D-6E8A-4147-A177-3AD203B41FA5}">
                      <a16:colId xmlns:a16="http://schemas.microsoft.com/office/drawing/2014/main" val="2135246908"/>
                    </a:ext>
                  </a:extLst>
                </a:gridCol>
                <a:gridCol w="329184">
                  <a:extLst>
                    <a:ext uri="{9D8B030D-6E8A-4147-A177-3AD203B41FA5}">
                      <a16:colId xmlns:a16="http://schemas.microsoft.com/office/drawing/2014/main" val="2151700829"/>
                    </a:ext>
                  </a:extLst>
                </a:gridCol>
                <a:gridCol w="329184">
                  <a:extLst>
                    <a:ext uri="{9D8B030D-6E8A-4147-A177-3AD203B41FA5}">
                      <a16:colId xmlns:a16="http://schemas.microsoft.com/office/drawing/2014/main" val="1670359789"/>
                    </a:ext>
                  </a:extLst>
                </a:gridCol>
                <a:gridCol w="329184">
                  <a:extLst>
                    <a:ext uri="{9D8B030D-6E8A-4147-A177-3AD203B41FA5}">
                      <a16:colId xmlns:a16="http://schemas.microsoft.com/office/drawing/2014/main" val="3937141068"/>
                    </a:ext>
                  </a:extLst>
                </a:gridCol>
                <a:gridCol w="329184">
                  <a:extLst>
                    <a:ext uri="{9D8B030D-6E8A-4147-A177-3AD203B41FA5}">
                      <a16:colId xmlns:a16="http://schemas.microsoft.com/office/drawing/2014/main" val="1097567322"/>
                    </a:ext>
                  </a:extLst>
                </a:gridCol>
                <a:gridCol w="370332">
                  <a:extLst>
                    <a:ext uri="{9D8B030D-6E8A-4147-A177-3AD203B41FA5}">
                      <a16:colId xmlns:a16="http://schemas.microsoft.com/office/drawing/2014/main" val="2344089862"/>
                    </a:ext>
                  </a:extLst>
                </a:gridCol>
                <a:gridCol w="370332">
                  <a:extLst>
                    <a:ext uri="{9D8B030D-6E8A-4147-A177-3AD203B41FA5}">
                      <a16:colId xmlns:a16="http://schemas.microsoft.com/office/drawing/2014/main" val="85473752"/>
                    </a:ext>
                  </a:extLst>
                </a:gridCol>
                <a:gridCol w="329184">
                  <a:extLst>
                    <a:ext uri="{9D8B030D-6E8A-4147-A177-3AD203B41FA5}">
                      <a16:colId xmlns:a16="http://schemas.microsoft.com/office/drawing/2014/main" val="615006744"/>
                    </a:ext>
                  </a:extLst>
                </a:gridCol>
                <a:gridCol w="329184">
                  <a:extLst>
                    <a:ext uri="{9D8B030D-6E8A-4147-A177-3AD203B41FA5}">
                      <a16:colId xmlns:a16="http://schemas.microsoft.com/office/drawing/2014/main" val="3000408327"/>
                    </a:ext>
                  </a:extLst>
                </a:gridCol>
                <a:gridCol w="370332">
                  <a:extLst>
                    <a:ext uri="{9D8B030D-6E8A-4147-A177-3AD203B41FA5}">
                      <a16:colId xmlns:a16="http://schemas.microsoft.com/office/drawing/2014/main" val="265146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935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375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0561568"/>
                  </a:ext>
                </a:extLst>
              </a:tr>
            </a:tbl>
          </a:graphicData>
        </a:graphic>
      </p:graphicFrame>
      <p:sp>
        <p:nvSpPr>
          <p:cNvPr id="4" name="Text Placeholder 3">
            <a:extLst>
              <a:ext uri="{FF2B5EF4-FFF2-40B4-BE49-F238E27FC236}">
                <a16:creationId xmlns:a16="http://schemas.microsoft.com/office/drawing/2014/main" id="{0D69987A-7345-442D-8944-A3E1BBDDE15F}"/>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964251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FC9B-295C-4B66-BEAC-1C14568959AC}"/>
              </a:ext>
            </a:extLst>
          </p:cNvPr>
          <p:cNvSpPr>
            <a:spLocks noGrp="1"/>
          </p:cNvSpPr>
          <p:nvPr>
            <p:ph type="title"/>
          </p:nvPr>
        </p:nvSpPr>
        <p:spPr/>
        <p:txBody>
          <a:bodyPr/>
          <a:lstStyle/>
          <a:p>
            <a:r>
              <a:rPr lang="en-US"/>
              <a:t>Facebook Own Posts Table | TGP The Generics Pharmacy - 9 of 13</a:t>
            </a:r>
          </a:p>
        </p:txBody>
      </p:sp>
      <p:graphicFrame>
        <p:nvGraphicFramePr>
          <p:cNvPr id="5" name="Table Placeholder 4">
            <a:extLst>
              <a:ext uri="{FF2B5EF4-FFF2-40B4-BE49-F238E27FC236}">
                <a16:creationId xmlns:a16="http://schemas.microsoft.com/office/drawing/2014/main" id="{7B43600C-1A9C-4C38-A213-F4FB2EB30DA0}"/>
              </a:ext>
            </a:extLst>
          </p:cNvPr>
          <p:cNvGraphicFramePr>
            <a:graphicFrameLocks noGrp="1"/>
          </p:cNvGraphicFramePr>
          <p:nvPr>
            <p:ph type="tbl" sz="quarter" idx="13"/>
            <p:extLst>
              <p:ext uri="{D42A27DB-BD31-4B8C-83A1-F6EECF244321}">
                <p14:modId xmlns:p14="http://schemas.microsoft.com/office/powerpoint/2010/main" val="291291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16036987"/>
                    </a:ext>
                  </a:extLst>
                </a:gridCol>
                <a:gridCol w="370332">
                  <a:extLst>
                    <a:ext uri="{9D8B030D-6E8A-4147-A177-3AD203B41FA5}">
                      <a16:colId xmlns:a16="http://schemas.microsoft.com/office/drawing/2014/main" val="96734680"/>
                    </a:ext>
                  </a:extLst>
                </a:gridCol>
                <a:gridCol w="370332">
                  <a:extLst>
                    <a:ext uri="{9D8B030D-6E8A-4147-A177-3AD203B41FA5}">
                      <a16:colId xmlns:a16="http://schemas.microsoft.com/office/drawing/2014/main" val="1192223473"/>
                    </a:ext>
                  </a:extLst>
                </a:gridCol>
                <a:gridCol w="370332">
                  <a:extLst>
                    <a:ext uri="{9D8B030D-6E8A-4147-A177-3AD203B41FA5}">
                      <a16:colId xmlns:a16="http://schemas.microsoft.com/office/drawing/2014/main" val="2998381709"/>
                    </a:ext>
                  </a:extLst>
                </a:gridCol>
                <a:gridCol w="329184">
                  <a:extLst>
                    <a:ext uri="{9D8B030D-6E8A-4147-A177-3AD203B41FA5}">
                      <a16:colId xmlns:a16="http://schemas.microsoft.com/office/drawing/2014/main" val="45835578"/>
                    </a:ext>
                  </a:extLst>
                </a:gridCol>
                <a:gridCol w="329184">
                  <a:extLst>
                    <a:ext uri="{9D8B030D-6E8A-4147-A177-3AD203B41FA5}">
                      <a16:colId xmlns:a16="http://schemas.microsoft.com/office/drawing/2014/main" val="464360644"/>
                    </a:ext>
                  </a:extLst>
                </a:gridCol>
                <a:gridCol w="329184">
                  <a:extLst>
                    <a:ext uri="{9D8B030D-6E8A-4147-A177-3AD203B41FA5}">
                      <a16:colId xmlns:a16="http://schemas.microsoft.com/office/drawing/2014/main" val="530188932"/>
                    </a:ext>
                  </a:extLst>
                </a:gridCol>
                <a:gridCol w="329184">
                  <a:extLst>
                    <a:ext uri="{9D8B030D-6E8A-4147-A177-3AD203B41FA5}">
                      <a16:colId xmlns:a16="http://schemas.microsoft.com/office/drawing/2014/main" val="1385125320"/>
                    </a:ext>
                  </a:extLst>
                </a:gridCol>
                <a:gridCol w="329184">
                  <a:extLst>
                    <a:ext uri="{9D8B030D-6E8A-4147-A177-3AD203B41FA5}">
                      <a16:colId xmlns:a16="http://schemas.microsoft.com/office/drawing/2014/main" val="3515755018"/>
                    </a:ext>
                  </a:extLst>
                </a:gridCol>
                <a:gridCol w="329184">
                  <a:extLst>
                    <a:ext uri="{9D8B030D-6E8A-4147-A177-3AD203B41FA5}">
                      <a16:colId xmlns:a16="http://schemas.microsoft.com/office/drawing/2014/main" val="2619211223"/>
                    </a:ext>
                  </a:extLst>
                </a:gridCol>
                <a:gridCol w="329184">
                  <a:extLst>
                    <a:ext uri="{9D8B030D-6E8A-4147-A177-3AD203B41FA5}">
                      <a16:colId xmlns:a16="http://schemas.microsoft.com/office/drawing/2014/main" val="953316331"/>
                    </a:ext>
                  </a:extLst>
                </a:gridCol>
                <a:gridCol w="329184">
                  <a:extLst>
                    <a:ext uri="{9D8B030D-6E8A-4147-A177-3AD203B41FA5}">
                      <a16:colId xmlns:a16="http://schemas.microsoft.com/office/drawing/2014/main" val="1129512345"/>
                    </a:ext>
                  </a:extLst>
                </a:gridCol>
                <a:gridCol w="370332">
                  <a:extLst>
                    <a:ext uri="{9D8B030D-6E8A-4147-A177-3AD203B41FA5}">
                      <a16:colId xmlns:a16="http://schemas.microsoft.com/office/drawing/2014/main" val="689823775"/>
                    </a:ext>
                  </a:extLst>
                </a:gridCol>
                <a:gridCol w="370332">
                  <a:extLst>
                    <a:ext uri="{9D8B030D-6E8A-4147-A177-3AD203B41FA5}">
                      <a16:colId xmlns:a16="http://schemas.microsoft.com/office/drawing/2014/main" val="2945506145"/>
                    </a:ext>
                  </a:extLst>
                </a:gridCol>
                <a:gridCol w="329184">
                  <a:extLst>
                    <a:ext uri="{9D8B030D-6E8A-4147-A177-3AD203B41FA5}">
                      <a16:colId xmlns:a16="http://schemas.microsoft.com/office/drawing/2014/main" val="719811906"/>
                    </a:ext>
                  </a:extLst>
                </a:gridCol>
                <a:gridCol w="329184">
                  <a:extLst>
                    <a:ext uri="{9D8B030D-6E8A-4147-A177-3AD203B41FA5}">
                      <a16:colId xmlns:a16="http://schemas.microsoft.com/office/drawing/2014/main" val="3540495956"/>
                    </a:ext>
                  </a:extLst>
                </a:gridCol>
                <a:gridCol w="370332">
                  <a:extLst>
                    <a:ext uri="{9D8B030D-6E8A-4147-A177-3AD203B41FA5}">
                      <a16:colId xmlns:a16="http://schemas.microsoft.com/office/drawing/2014/main" val="153770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452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5940208"/>
                  </a:ext>
                </a:extLst>
              </a:tr>
            </a:tbl>
          </a:graphicData>
        </a:graphic>
      </p:graphicFrame>
      <p:sp>
        <p:nvSpPr>
          <p:cNvPr id="4" name="Text Placeholder 3">
            <a:extLst>
              <a:ext uri="{FF2B5EF4-FFF2-40B4-BE49-F238E27FC236}">
                <a16:creationId xmlns:a16="http://schemas.microsoft.com/office/drawing/2014/main" id="{DAB3D000-6F0C-47DA-A229-FEFBC8735A5A}"/>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721250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6A08C-17C2-4C7F-9B64-0667C8C2DB64}"/>
              </a:ext>
            </a:extLst>
          </p:cNvPr>
          <p:cNvSpPr>
            <a:spLocks noGrp="1"/>
          </p:cNvSpPr>
          <p:nvPr>
            <p:ph type="title"/>
          </p:nvPr>
        </p:nvSpPr>
        <p:spPr/>
        <p:txBody>
          <a:bodyPr/>
          <a:lstStyle/>
          <a:p>
            <a:r>
              <a:rPr lang="en-US"/>
              <a:t>Facebook Own Posts Table | TGP The Generics Pharmacy - 10 of 13</a:t>
            </a:r>
          </a:p>
        </p:txBody>
      </p:sp>
      <p:graphicFrame>
        <p:nvGraphicFramePr>
          <p:cNvPr id="5" name="Table Placeholder 4">
            <a:extLst>
              <a:ext uri="{FF2B5EF4-FFF2-40B4-BE49-F238E27FC236}">
                <a16:creationId xmlns:a16="http://schemas.microsoft.com/office/drawing/2014/main" id="{D5F532F8-302A-4622-8354-A07A281BA6F8}"/>
              </a:ext>
            </a:extLst>
          </p:cNvPr>
          <p:cNvGraphicFramePr>
            <a:graphicFrameLocks noGrp="1"/>
          </p:cNvGraphicFramePr>
          <p:nvPr>
            <p:ph type="tbl" sz="quarter" idx="13"/>
            <p:extLst>
              <p:ext uri="{D42A27DB-BD31-4B8C-83A1-F6EECF244321}">
                <p14:modId xmlns:p14="http://schemas.microsoft.com/office/powerpoint/2010/main" val="2483755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77845783"/>
                    </a:ext>
                  </a:extLst>
                </a:gridCol>
                <a:gridCol w="370332">
                  <a:extLst>
                    <a:ext uri="{9D8B030D-6E8A-4147-A177-3AD203B41FA5}">
                      <a16:colId xmlns:a16="http://schemas.microsoft.com/office/drawing/2014/main" val="955904501"/>
                    </a:ext>
                  </a:extLst>
                </a:gridCol>
                <a:gridCol w="370332">
                  <a:extLst>
                    <a:ext uri="{9D8B030D-6E8A-4147-A177-3AD203B41FA5}">
                      <a16:colId xmlns:a16="http://schemas.microsoft.com/office/drawing/2014/main" val="4285699160"/>
                    </a:ext>
                  </a:extLst>
                </a:gridCol>
                <a:gridCol w="370332">
                  <a:extLst>
                    <a:ext uri="{9D8B030D-6E8A-4147-A177-3AD203B41FA5}">
                      <a16:colId xmlns:a16="http://schemas.microsoft.com/office/drawing/2014/main" val="2547419804"/>
                    </a:ext>
                  </a:extLst>
                </a:gridCol>
                <a:gridCol w="329184">
                  <a:extLst>
                    <a:ext uri="{9D8B030D-6E8A-4147-A177-3AD203B41FA5}">
                      <a16:colId xmlns:a16="http://schemas.microsoft.com/office/drawing/2014/main" val="747173640"/>
                    </a:ext>
                  </a:extLst>
                </a:gridCol>
                <a:gridCol w="329184">
                  <a:extLst>
                    <a:ext uri="{9D8B030D-6E8A-4147-A177-3AD203B41FA5}">
                      <a16:colId xmlns:a16="http://schemas.microsoft.com/office/drawing/2014/main" val="371732514"/>
                    </a:ext>
                  </a:extLst>
                </a:gridCol>
                <a:gridCol w="329184">
                  <a:extLst>
                    <a:ext uri="{9D8B030D-6E8A-4147-A177-3AD203B41FA5}">
                      <a16:colId xmlns:a16="http://schemas.microsoft.com/office/drawing/2014/main" val="503785542"/>
                    </a:ext>
                  </a:extLst>
                </a:gridCol>
                <a:gridCol w="329184">
                  <a:extLst>
                    <a:ext uri="{9D8B030D-6E8A-4147-A177-3AD203B41FA5}">
                      <a16:colId xmlns:a16="http://schemas.microsoft.com/office/drawing/2014/main" val="3601924712"/>
                    </a:ext>
                  </a:extLst>
                </a:gridCol>
                <a:gridCol w="329184">
                  <a:extLst>
                    <a:ext uri="{9D8B030D-6E8A-4147-A177-3AD203B41FA5}">
                      <a16:colId xmlns:a16="http://schemas.microsoft.com/office/drawing/2014/main" val="3308060661"/>
                    </a:ext>
                  </a:extLst>
                </a:gridCol>
                <a:gridCol w="329184">
                  <a:extLst>
                    <a:ext uri="{9D8B030D-6E8A-4147-A177-3AD203B41FA5}">
                      <a16:colId xmlns:a16="http://schemas.microsoft.com/office/drawing/2014/main" val="1930613631"/>
                    </a:ext>
                  </a:extLst>
                </a:gridCol>
                <a:gridCol w="329184">
                  <a:extLst>
                    <a:ext uri="{9D8B030D-6E8A-4147-A177-3AD203B41FA5}">
                      <a16:colId xmlns:a16="http://schemas.microsoft.com/office/drawing/2014/main" val="2896340726"/>
                    </a:ext>
                  </a:extLst>
                </a:gridCol>
                <a:gridCol w="329184">
                  <a:extLst>
                    <a:ext uri="{9D8B030D-6E8A-4147-A177-3AD203B41FA5}">
                      <a16:colId xmlns:a16="http://schemas.microsoft.com/office/drawing/2014/main" val="3919434665"/>
                    </a:ext>
                  </a:extLst>
                </a:gridCol>
                <a:gridCol w="370332">
                  <a:extLst>
                    <a:ext uri="{9D8B030D-6E8A-4147-A177-3AD203B41FA5}">
                      <a16:colId xmlns:a16="http://schemas.microsoft.com/office/drawing/2014/main" val="1375946705"/>
                    </a:ext>
                  </a:extLst>
                </a:gridCol>
                <a:gridCol w="370332">
                  <a:extLst>
                    <a:ext uri="{9D8B030D-6E8A-4147-A177-3AD203B41FA5}">
                      <a16:colId xmlns:a16="http://schemas.microsoft.com/office/drawing/2014/main" val="1132156236"/>
                    </a:ext>
                  </a:extLst>
                </a:gridCol>
                <a:gridCol w="329184">
                  <a:extLst>
                    <a:ext uri="{9D8B030D-6E8A-4147-A177-3AD203B41FA5}">
                      <a16:colId xmlns:a16="http://schemas.microsoft.com/office/drawing/2014/main" val="768692331"/>
                    </a:ext>
                  </a:extLst>
                </a:gridCol>
                <a:gridCol w="329184">
                  <a:extLst>
                    <a:ext uri="{9D8B030D-6E8A-4147-A177-3AD203B41FA5}">
                      <a16:colId xmlns:a16="http://schemas.microsoft.com/office/drawing/2014/main" val="1663799218"/>
                    </a:ext>
                  </a:extLst>
                </a:gridCol>
                <a:gridCol w="370332">
                  <a:extLst>
                    <a:ext uri="{9D8B030D-6E8A-4147-A177-3AD203B41FA5}">
                      <a16:colId xmlns:a16="http://schemas.microsoft.com/office/drawing/2014/main" val="627798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00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- 2018-09-21 12:57:35 </a:t>
                      </a:r>
                      <a:r>
                        <a:rPr kumimoji="0" lang="en-US" sz="1000" b="0" i="0" u="none" strike="noStrike" kern="1200" cap="none" spc="0" normalizeH="0" baseline="0" noProof="0">
                          <a:ln>
                            <a:noFill/>
                          </a:ln>
                          <a:solidFill>
                            <a:prstClr val="black"/>
                          </a:solidFill>
                          <a:effectLst/>
                          <a:uLnTx/>
                          <a:uFillTx/>
                          <a:latin typeface="+mn-lt"/>
                          <a:ea typeface="+mn-ea"/>
                          <a:cs typeface="+mn-cs"/>
                        </a:rPr>
                        <a:t> 
 Kayo ay imbetado!
TGP The Generics Pharmacy invites you to its Re-Launch.
Magtungo lamang sa TGP Head Office
(Km. 14 Edison St. cor. Cul de Sac,
West Service Road, Sun Valley, Parañaque City)
At mag register upang maka tanggap ng mga sumusunod a libreng sevices: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9044214"/>
                  </a:ext>
                </a:extLst>
              </a:tr>
            </a:tbl>
          </a:graphicData>
        </a:graphic>
      </p:graphicFrame>
      <p:sp>
        <p:nvSpPr>
          <p:cNvPr id="4" name="Text Placeholder 3">
            <a:extLst>
              <a:ext uri="{FF2B5EF4-FFF2-40B4-BE49-F238E27FC236}">
                <a16:creationId xmlns:a16="http://schemas.microsoft.com/office/drawing/2014/main" id="{61B6A7D3-B454-4DAA-B3A5-78992F67C01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3459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4EA5-6DC5-45BA-8246-350CDB6DD390}"/>
              </a:ext>
            </a:extLst>
          </p:cNvPr>
          <p:cNvSpPr>
            <a:spLocks noGrp="1"/>
          </p:cNvSpPr>
          <p:nvPr>
            <p:ph type="title"/>
          </p:nvPr>
        </p:nvSpPr>
        <p:spPr/>
        <p:txBody>
          <a:bodyPr/>
          <a:lstStyle/>
          <a:p>
            <a:r>
              <a:rPr lang="en-US"/>
              <a:t>Facebook Own Posts Table | TGP The Generics Pharmacy - 11 of 13</a:t>
            </a:r>
          </a:p>
        </p:txBody>
      </p:sp>
      <p:graphicFrame>
        <p:nvGraphicFramePr>
          <p:cNvPr id="5" name="Table Placeholder 4">
            <a:extLst>
              <a:ext uri="{FF2B5EF4-FFF2-40B4-BE49-F238E27FC236}">
                <a16:creationId xmlns:a16="http://schemas.microsoft.com/office/drawing/2014/main" id="{C4A7AA71-CD94-4047-9E36-A4001F68F982}"/>
              </a:ext>
            </a:extLst>
          </p:cNvPr>
          <p:cNvGraphicFramePr>
            <a:graphicFrameLocks noGrp="1"/>
          </p:cNvGraphicFramePr>
          <p:nvPr>
            <p:ph type="tbl" sz="quarter" idx="13"/>
            <p:extLst>
              <p:ext uri="{D42A27DB-BD31-4B8C-83A1-F6EECF244321}">
                <p14:modId xmlns:p14="http://schemas.microsoft.com/office/powerpoint/2010/main" val="1361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78319644"/>
                    </a:ext>
                  </a:extLst>
                </a:gridCol>
                <a:gridCol w="370332">
                  <a:extLst>
                    <a:ext uri="{9D8B030D-6E8A-4147-A177-3AD203B41FA5}">
                      <a16:colId xmlns:a16="http://schemas.microsoft.com/office/drawing/2014/main" val="2341073224"/>
                    </a:ext>
                  </a:extLst>
                </a:gridCol>
                <a:gridCol w="370332">
                  <a:extLst>
                    <a:ext uri="{9D8B030D-6E8A-4147-A177-3AD203B41FA5}">
                      <a16:colId xmlns:a16="http://schemas.microsoft.com/office/drawing/2014/main" val="2683794196"/>
                    </a:ext>
                  </a:extLst>
                </a:gridCol>
                <a:gridCol w="370332">
                  <a:extLst>
                    <a:ext uri="{9D8B030D-6E8A-4147-A177-3AD203B41FA5}">
                      <a16:colId xmlns:a16="http://schemas.microsoft.com/office/drawing/2014/main" val="3689688832"/>
                    </a:ext>
                  </a:extLst>
                </a:gridCol>
                <a:gridCol w="329184">
                  <a:extLst>
                    <a:ext uri="{9D8B030D-6E8A-4147-A177-3AD203B41FA5}">
                      <a16:colId xmlns:a16="http://schemas.microsoft.com/office/drawing/2014/main" val="197615235"/>
                    </a:ext>
                  </a:extLst>
                </a:gridCol>
                <a:gridCol w="329184">
                  <a:extLst>
                    <a:ext uri="{9D8B030D-6E8A-4147-A177-3AD203B41FA5}">
                      <a16:colId xmlns:a16="http://schemas.microsoft.com/office/drawing/2014/main" val="4072137199"/>
                    </a:ext>
                  </a:extLst>
                </a:gridCol>
                <a:gridCol w="329184">
                  <a:extLst>
                    <a:ext uri="{9D8B030D-6E8A-4147-A177-3AD203B41FA5}">
                      <a16:colId xmlns:a16="http://schemas.microsoft.com/office/drawing/2014/main" val="3294928788"/>
                    </a:ext>
                  </a:extLst>
                </a:gridCol>
                <a:gridCol w="329184">
                  <a:extLst>
                    <a:ext uri="{9D8B030D-6E8A-4147-A177-3AD203B41FA5}">
                      <a16:colId xmlns:a16="http://schemas.microsoft.com/office/drawing/2014/main" val="174987707"/>
                    </a:ext>
                  </a:extLst>
                </a:gridCol>
                <a:gridCol w="329184">
                  <a:extLst>
                    <a:ext uri="{9D8B030D-6E8A-4147-A177-3AD203B41FA5}">
                      <a16:colId xmlns:a16="http://schemas.microsoft.com/office/drawing/2014/main" val="256417105"/>
                    </a:ext>
                  </a:extLst>
                </a:gridCol>
                <a:gridCol w="329184">
                  <a:extLst>
                    <a:ext uri="{9D8B030D-6E8A-4147-A177-3AD203B41FA5}">
                      <a16:colId xmlns:a16="http://schemas.microsoft.com/office/drawing/2014/main" val="670476030"/>
                    </a:ext>
                  </a:extLst>
                </a:gridCol>
                <a:gridCol w="329184">
                  <a:extLst>
                    <a:ext uri="{9D8B030D-6E8A-4147-A177-3AD203B41FA5}">
                      <a16:colId xmlns:a16="http://schemas.microsoft.com/office/drawing/2014/main" val="1576770766"/>
                    </a:ext>
                  </a:extLst>
                </a:gridCol>
                <a:gridCol w="329184">
                  <a:extLst>
                    <a:ext uri="{9D8B030D-6E8A-4147-A177-3AD203B41FA5}">
                      <a16:colId xmlns:a16="http://schemas.microsoft.com/office/drawing/2014/main" val="380039783"/>
                    </a:ext>
                  </a:extLst>
                </a:gridCol>
                <a:gridCol w="370332">
                  <a:extLst>
                    <a:ext uri="{9D8B030D-6E8A-4147-A177-3AD203B41FA5}">
                      <a16:colId xmlns:a16="http://schemas.microsoft.com/office/drawing/2014/main" val="711982858"/>
                    </a:ext>
                  </a:extLst>
                </a:gridCol>
                <a:gridCol w="370332">
                  <a:extLst>
                    <a:ext uri="{9D8B030D-6E8A-4147-A177-3AD203B41FA5}">
                      <a16:colId xmlns:a16="http://schemas.microsoft.com/office/drawing/2014/main" val="3817069828"/>
                    </a:ext>
                  </a:extLst>
                </a:gridCol>
                <a:gridCol w="329184">
                  <a:extLst>
                    <a:ext uri="{9D8B030D-6E8A-4147-A177-3AD203B41FA5}">
                      <a16:colId xmlns:a16="http://schemas.microsoft.com/office/drawing/2014/main" val="2579250279"/>
                    </a:ext>
                  </a:extLst>
                </a:gridCol>
                <a:gridCol w="329184">
                  <a:extLst>
                    <a:ext uri="{9D8B030D-6E8A-4147-A177-3AD203B41FA5}">
                      <a16:colId xmlns:a16="http://schemas.microsoft.com/office/drawing/2014/main" val="1557005198"/>
                    </a:ext>
                  </a:extLst>
                </a:gridCol>
                <a:gridCol w="370332">
                  <a:extLst>
                    <a:ext uri="{9D8B030D-6E8A-4147-A177-3AD203B41FA5}">
                      <a16:colId xmlns:a16="http://schemas.microsoft.com/office/drawing/2014/main" val="310899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341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387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518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3971023"/>
                  </a:ext>
                </a:extLst>
              </a:tr>
            </a:tbl>
          </a:graphicData>
        </a:graphic>
      </p:graphicFrame>
      <p:sp>
        <p:nvSpPr>
          <p:cNvPr id="4" name="Text Placeholder 3">
            <a:extLst>
              <a:ext uri="{FF2B5EF4-FFF2-40B4-BE49-F238E27FC236}">
                <a16:creationId xmlns:a16="http://schemas.microsoft.com/office/drawing/2014/main" id="{59C21CDF-3B6B-4F6B-9880-A055B13CC447}"/>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859522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6C06-475F-4F83-A448-7325DE75BD8D}"/>
              </a:ext>
            </a:extLst>
          </p:cNvPr>
          <p:cNvSpPr>
            <a:spLocks noGrp="1"/>
          </p:cNvSpPr>
          <p:nvPr>
            <p:ph type="title"/>
          </p:nvPr>
        </p:nvSpPr>
        <p:spPr/>
        <p:txBody>
          <a:bodyPr/>
          <a:lstStyle/>
          <a:p>
            <a:r>
              <a:rPr lang="en-US"/>
              <a:t>Facebook Own Posts Table | TGP The Generics Pharmacy - 12 of 13</a:t>
            </a:r>
          </a:p>
        </p:txBody>
      </p:sp>
      <p:graphicFrame>
        <p:nvGraphicFramePr>
          <p:cNvPr id="5" name="Table Placeholder 4">
            <a:extLst>
              <a:ext uri="{FF2B5EF4-FFF2-40B4-BE49-F238E27FC236}">
                <a16:creationId xmlns:a16="http://schemas.microsoft.com/office/drawing/2014/main" id="{DAB52933-37FD-4B68-B460-669E9EF26E6D}"/>
              </a:ext>
            </a:extLst>
          </p:cNvPr>
          <p:cNvGraphicFramePr>
            <a:graphicFrameLocks noGrp="1"/>
          </p:cNvGraphicFramePr>
          <p:nvPr>
            <p:ph type="tbl" sz="quarter" idx="13"/>
            <p:extLst>
              <p:ext uri="{D42A27DB-BD31-4B8C-83A1-F6EECF244321}">
                <p14:modId xmlns:p14="http://schemas.microsoft.com/office/powerpoint/2010/main" val="46711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843254573"/>
                    </a:ext>
                  </a:extLst>
                </a:gridCol>
                <a:gridCol w="370332">
                  <a:extLst>
                    <a:ext uri="{9D8B030D-6E8A-4147-A177-3AD203B41FA5}">
                      <a16:colId xmlns:a16="http://schemas.microsoft.com/office/drawing/2014/main" val="3839060966"/>
                    </a:ext>
                  </a:extLst>
                </a:gridCol>
                <a:gridCol w="370332">
                  <a:extLst>
                    <a:ext uri="{9D8B030D-6E8A-4147-A177-3AD203B41FA5}">
                      <a16:colId xmlns:a16="http://schemas.microsoft.com/office/drawing/2014/main" val="2802937807"/>
                    </a:ext>
                  </a:extLst>
                </a:gridCol>
                <a:gridCol w="370332">
                  <a:extLst>
                    <a:ext uri="{9D8B030D-6E8A-4147-A177-3AD203B41FA5}">
                      <a16:colId xmlns:a16="http://schemas.microsoft.com/office/drawing/2014/main" val="1750387565"/>
                    </a:ext>
                  </a:extLst>
                </a:gridCol>
                <a:gridCol w="329184">
                  <a:extLst>
                    <a:ext uri="{9D8B030D-6E8A-4147-A177-3AD203B41FA5}">
                      <a16:colId xmlns:a16="http://schemas.microsoft.com/office/drawing/2014/main" val="3291406944"/>
                    </a:ext>
                  </a:extLst>
                </a:gridCol>
                <a:gridCol w="329184">
                  <a:extLst>
                    <a:ext uri="{9D8B030D-6E8A-4147-A177-3AD203B41FA5}">
                      <a16:colId xmlns:a16="http://schemas.microsoft.com/office/drawing/2014/main" val="3913108063"/>
                    </a:ext>
                  </a:extLst>
                </a:gridCol>
                <a:gridCol w="329184">
                  <a:extLst>
                    <a:ext uri="{9D8B030D-6E8A-4147-A177-3AD203B41FA5}">
                      <a16:colId xmlns:a16="http://schemas.microsoft.com/office/drawing/2014/main" val="2999810297"/>
                    </a:ext>
                  </a:extLst>
                </a:gridCol>
                <a:gridCol w="329184">
                  <a:extLst>
                    <a:ext uri="{9D8B030D-6E8A-4147-A177-3AD203B41FA5}">
                      <a16:colId xmlns:a16="http://schemas.microsoft.com/office/drawing/2014/main" val="4051985465"/>
                    </a:ext>
                  </a:extLst>
                </a:gridCol>
                <a:gridCol w="329184">
                  <a:extLst>
                    <a:ext uri="{9D8B030D-6E8A-4147-A177-3AD203B41FA5}">
                      <a16:colId xmlns:a16="http://schemas.microsoft.com/office/drawing/2014/main" val="3449732477"/>
                    </a:ext>
                  </a:extLst>
                </a:gridCol>
                <a:gridCol w="329184">
                  <a:extLst>
                    <a:ext uri="{9D8B030D-6E8A-4147-A177-3AD203B41FA5}">
                      <a16:colId xmlns:a16="http://schemas.microsoft.com/office/drawing/2014/main" val="679651550"/>
                    </a:ext>
                  </a:extLst>
                </a:gridCol>
                <a:gridCol w="329184">
                  <a:extLst>
                    <a:ext uri="{9D8B030D-6E8A-4147-A177-3AD203B41FA5}">
                      <a16:colId xmlns:a16="http://schemas.microsoft.com/office/drawing/2014/main" val="2521338939"/>
                    </a:ext>
                  </a:extLst>
                </a:gridCol>
                <a:gridCol w="329184">
                  <a:extLst>
                    <a:ext uri="{9D8B030D-6E8A-4147-A177-3AD203B41FA5}">
                      <a16:colId xmlns:a16="http://schemas.microsoft.com/office/drawing/2014/main" val="2655896224"/>
                    </a:ext>
                  </a:extLst>
                </a:gridCol>
                <a:gridCol w="370332">
                  <a:extLst>
                    <a:ext uri="{9D8B030D-6E8A-4147-A177-3AD203B41FA5}">
                      <a16:colId xmlns:a16="http://schemas.microsoft.com/office/drawing/2014/main" val="2515623345"/>
                    </a:ext>
                  </a:extLst>
                </a:gridCol>
                <a:gridCol w="370332">
                  <a:extLst>
                    <a:ext uri="{9D8B030D-6E8A-4147-A177-3AD203B41FA5}">
                      <a16:colId xmlns:a16="http://schemas.microsoft.com/office/drawing/2014/main" val="1471108527"/>
                    </a:ext>
                  </a:extLst>
                </a:gridCol>
                <a:gridCol w="329184">
                  <a:extLst>
                    <a:ext uri="{9D8B030D-6E8A-4147-A177-3AD203B41FA5}">
                      <a16:colId xmlns:a16="http://schemas.microsoft.com/office/drawing/2014/main" val="31252428"/>
                    </a:ext>
                  </a:extLst>
                </a:gridCol>
                <a:gridCol w="329184">
                  <a:extLst>
                    <a:ext uri="{9D8B030D-6E8A-4147-A177-3AD203B41FA5}">
                      <a16:colId xmlns:a16="http://schemas.microsoft.com/office/drawing/2014/main" val="1802128525"/>
                    </a:ext>
                  </a:extLst>
                </a:gridCol>
                <a:gridCol w="370332">
                  <a:extLst>
                    <a:ext uri="{9D8B030D-6E8A-4147-A177-3AD203B41FA5}">
                      <a16:colId xmlns:a16="http://schemas.microsoft.com/office/drawing/2014/main" val="329962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403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- 2018-09-01 10:00:02 </a:t>
                      </a:r>
                      <a:r>
                        <a:rPr kumimoji="0" lang="en-US" sz="1000" b="0" i="0" u="none" strike="noStrike" kern="1200" cap="none" spc="0" normalizeH="0" baseline="0" noProof="0">
                          <a:ln>
                            <a:noFill/>
                          </a:ln>
                          <a:solidFill>
                            <a:prstClr val="black"/>
                          </a:solidFill>
                          <a:effectLst/>
                          <a:uLnTx/>
                          <a:uFillTx/>
                          <a:latin typeface="+mn-lt"/>
                          <a:ea typeface="+mn-ea"/>
                          <a:cs typeface="+mn-cs"/>
                        </a:rPr>
                        <a:t> 
 "Ber" months na! Maririnig na natin muli ang mga Christmas songs ni Jose Mari Chan, hudyat na ng pagsisimula ng pagdiriwang ng Paskong Pinoy. Ikaw, anong Christmas song ang paborito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128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1060453"/>
                  </a:ext>
                </a:extLst>
              </a:tr>
            </a:tbl>
          </a:graphicData>
        </a:graphic>
      </p:graphicFrame>
      <p:sp>
        <p:nvSpPr>
          <p:cNvPr id="4" name="Text Placeholder 3">
            <a:extLst>
              <a:ext uri="{FF2B5EF4-FFF2-40B4-BE49-F238E27FC236}">
                <a16:creationId xmlns:a16="http://schemas.microsoft.com/office/drawing/2014/main" id="{18831C4A-7C28-4455-92A3-776BB8F1A66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906516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C377-6FAA-471F-8FE9-497F49FD834B}"/>
              </a:ext>
            </a:extLst>
          </p:cNvPr>
          <p:cNvSpPr>
            <a:spLocks noGrp="1"/>
          </p:cNvSpPr>
          <p:nvPr>
            <p:ph type="title"/>
          </p:nvPr>
        </p:nvSpPr>
        <p:spPr/>
        <p:txBody>
          <a:bodyPr/>
          <a:lstStyle/>
          <a:p>
            <a:r>
              <a:rPr lang="en-US"/>
              <a:t>Facebook Own Posts Table | TGP The Generics Pharmacy - 13 of 13</a:t>
            </a:r>
          </a:p>
        </p:txBody>
      </p:sp>
      <p:graphicFrame>
        <p:nvGraphicFramePr>
          <p:cNvPr id="5" name="Table Placeholder 4">
            <a:extLst>
              <a:ext uri="{FF2B5EF4-FFF2-40B4-BE49-F238E27FC236}">
                <a16:creationId xmlns:a16="http://schemas.microsoft.com/office/drawing/2014/main" id="{A1732099-F824-4398-A3DF-C19DB85337C7}"/>
              </a:ext>
            </a:extLst>
          </p:cNvPr>
          <p:cNvGraphicFramePr>
            <a:graphicFrameLocks noGrp="1"/>
          </p:cNvGraphicFramePr>
          <p:nvPr>
            <p:ph type="tbl" sz="quarter" idx="13"/>
            <p:extLst>
              <p:ext uri="{D42A27DB-BD31-4B8C-83A1-F6EECF244321}">
                <p14:modId xmlns:p14="http://schemas.microsoft.com/office/powerpoint/2010/main" val="323592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282869484"/>
                    </a:ext>
                  </a:extLst>
                </a:gridCol>
                <a:gridCol w="370332">
                  <a:extLst>
                    <a:ext uri="{9D8B030D-6E8A-4147-A177-3AD203B41FA5}">
                      <a16:colId xmlns:a16="http://schemas.microsoft.com/office/drawing/2014/main" val="2025225606"/>
                    </a:ext>
                  </a:extLst>
                </a:gridCol>
                <a:gridCol w="370332">
                  <a:extLst>
                    <a:ext uri="{9D8B030D-6E8A-4147-A177-3AD203B41FA5}">
                      <a16:colId xmlns:a16="http://schemas.microsoft.com/office/drawing/2014/main" val="750787491"/>
                    </a:ext>
                  </a:extLst>
                </a:gridCol>
                <a:gridCol w="370332">
                  <a:extLst>
                    <a:ext uri="{9D8B030D-6E8A-4147-A177-3AD203B41FA5}">
                      <a16:colId xmlns:a16="http://schemas.microsoft.com/office/drawing/2014/main" val="355337537"/>
                    </a:ext>
                  </a:extLst>
                </a:gridCol>
                <a:gridCol w="329184">
                  <a:extLst>
                    <a:ext uri="{9D8B030D-6E8A-4147-A177-3AD203B41FA5}">
                      <a16:colId xmlns:a16="http://schemas.microsoft.com/office/drawing/2014/main" val="2803873954"/>
                    </a:ext>
                  </a:extLst>
                </a:gridCol>
                <a:gridCol w="329184">
                  <a:extLst>
                    <a:ext uri="{9D8B030D-6E8A-4147-A177-3AD203B41FA5}">
                      <a16:colId xmlns:a16="http://schemas.microsoft.com/office/drawing/2014/main" val="2752384225"/>
                    </a:ext>
                  </a:extLst>
                </a:gridCol>
                <a:gridCol w="329184">
                  <a:extLst>
                    <a:ext uri="{9D8B030D-6E8A-4147-A177-3AD203B41FA5}">
                      <a16:colId xmlns:a16="http://schemas.microsoft.com/office/drawing/2014/main" val="1772602626"/>
                    </a:ext>
                  </a:extLst>
                </a:gridCol>
                <a:gridCol w="329184">
                  <a:extLst>
                    <a:ext uri="{9D8B030D-6E8A-4147-A177-3AD203B41FA5}">
                      <a16:colId xmlns:a16="http://schemas.microsoft.com/office/drawing/2014/main" val="2561805689"/>
                    </a:ext>
                  </a:extLst>
                </a:gridCol>
                <a:gridCol w="329184">
                  <a:extLst>
                    <a:ext uri="{9D8B030D-6E8A-4147-A177-3AD203B41FA5}">
                      <a16:colId xmlns:a16="http://schemas.microsoft.com/office/drawing/2014/main" val="2601540905"/>
                    </a:ext>
                  </a:extLst>
                </a:gridCol>
                <a:gridCol w="329184">
                  <a:extLst>
                    <a:ext uri="{9D8B030D-6E8A-4147-A177-3AD203B41FA5}">
                      <a16:colId xmlns:a16="http://schemas.microsoft.com/office/drawing/2014/main" val="3729558465"/>
                    </a:ext>
                  </a:extLst>
                </a:gridCol>
                <a:gridCol w="329184">
                  <a:extLst>
                    <a:ext uri="{9D8B030D-6E8A-4147-A177-3AD203B41FA5}">
                      <a16:colId xmlns:a16="http://schemas.microsoft.com/office/drawing/2014/main" val="3573214446"/>
                    </a:ext>
                  </a:extLst>
                </a:gridCol>
                <a:gridCol w="329184">
                  <a:extLst>
                    <a:ext uri="{9D8B030D-6E8A-4147-A177-3AD203B41FA5}">
                      <a16:colId xmlns:a16="http://schemas.microsoft.com/office/drawing/2014/main" val="3952005586"/>
                    </a:ext>
                  </a:extLst>
                </a:gridCol>
                <a:gridCol w="370332">
                  <a:extLst>
                    <a:ext uri="{9D8B030D-6E8A-4147-A177-3AD203B41FA5}">
                      <a16:colId xmlns:a16="http://schemas.microsoft.com/office/drawing/2014/main" val="397579462"/>
                    </a:ext>
                  </a:extLst>
                </a:gridCol>
                <a:gridCol w="370332">
                  <a:extLst>
                    <a:ext uri="{9D8B030D-6E8A-4147-A177-3AD203B41FA5}">
                      <a16:colId xmlns:a16="http://schemas.microsoft.com/office/drawing/2014/main" val="4264987853"/>
                    </a:ext>
                  </a:extLst>
                </a:gridCol>
                <a:gridCol w="329184">
                  <a:extLst>
                    <a:ext uri="{9D8B030D-6E8A-4147-A177-3AD203B41FA5}">
                      <a16:colId xmlns:a16="http://schemas.microsoft.com/office/drawing/2014/main" val="4267552629"/>
                    </a:ext>
                  </a:extLst>
                </a:gridCol>
                <a:gridCol w="329184">
                  <a:extLst>
                    <a:ext uri="{9D8B030D-6E8A-4147-A177-3AD203B41FA5}">
                      <a16:colId xmlns:a16="http://schemas.microsoft.com/office/drawing/2014/main" val="2649719685"/>
                    </a:ext>
                  </a:extLst>
                </a:gridCol>
                <a:gridCol w="370332">
                  <a:extLst>
                    <a:ext uri="{9D8B030D-6E8A-4147-A177-3AD203B41FA5}">
                      <a16:colId xmlns:a16="http://schemas.microsoft.com/office/drawing/2014/main" val="210608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184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067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0592886"/>
                  </a:ext>
                </a:extLst>
              </a:tr>
            </a:tbl>
          </a:graphicData>
        </a:graphic>
      </p:graphicFrame>
      <p:sp>
        <p:nvSpPr>
          <p:cNvPr id="4" name="Text Placeholder 3">
            <a:extLst>
              <a:ext uri="{FF2B5EF4-FFF2-40B4-BE49-F238E27FC236}">
                <a16:creationId xmlns:a16="http://schemas.microsoft.com/office/drawing/2014/main" id="{77EA29E5-A691-4456-97D6-0AD9511C829C}"/>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919859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F0ED-FD2F-4A5F-9AD0-9FFC68C2E983}"/>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E653C60F-8B16-4E2A-B59A-6071F07E0826}"/>
              </a:ext>
            </a:extLst>
          </p:cNvPr>
          <p:cNvGraphicFramePr>
            <a:graphicFrameLocks noGrp="1"/>
          </p:cNvGraphicFramePr>
          <p:nvPr>
            <p:ph type="tbl" sz="quarter" idx="13"/>
            <p:extLst>
              <p:ext uri="{D42A27DB-BD31-4B8C-83A1-F6EECF244321}">
                <p14:modId xmlns:p14="http://schemas.microsoft.com/office/powerpoint/2010/main" val="542625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336519"/>
                    </a:ext>
                  </a:extLst>
                </a:gridCol>
                <a:gridCol w="246888">
                  <a:extLst>
                    <a:ext uri="{9D8B030D-6E8A-4147-A177-3AD203B41FA5}">
                      <a16:colId xmlns:a16="http://schemas.microsoft.com/office/drawing/2014/main" val="430524768"/>
                    </a:ext>
                  </a:extLst>
                </a:gridCol>
                <a:gridCol w="246888">
                  <a:extLst>
                    <a:ext uri="{9D8B030D-6E8A-4147-A177-3AD203B41FA5}">
                      <a16:colId xmlns:a16="http://schemas.microsoft.com/office/drawing/2014/main" val="2031909913"/>
                    </a:ext>
                  </a:extLst>
                </a:gridCol>
                <a:gridCol w="246888">
                  <a:extLst>
                    <a:ext uri="{9D8B030D-6E8A-4147-A177-3AD203B41FA5}">
                      <a16:colId xmlns:a16="http://schemas.microsoft.com/office/drawing/2014/main" val="3653552750"/>
                    </a:ext>
                  </a:extLst>
                </a:gridCol>
                <a:gridCol w="246888">
                  <a:extLst>
                    <a:ext uri="{9D8B030D-6E8A-4147-A177-3AD203B41FA5}">
                      <a16:colId xmlns:a16="http://schemas.microsoft.com/office/drawing/2014/main" val="4246446420"/>
                    </a:ext>
                  </a:extLst>
                </a:gridCol>
                <a:gridCol w="246888">
                  <a:extLst>
                    <a:ext uri="{9D8B030D-6E8A-4147-A177-3AD203B41FA5}">
                      <a16:colId xmlns:a16="http://schemas.microsoft.com/office/drawing/2014/main" val="3810436839"/>
                    </a:ext>
                  </a:extLst>
                </a:gridCol>
                <a:gridCol w="246888">
                  <a:extLst>
                    <a:ext uri="{9D8B030D-6E8A-4147-A177-3AD203B41FA5}">
                      <a16:colId xmlns:a16="http://schemas.microsoft.com/office/drawing/2014/main" val="2660945758"/>
                    </a:ext>
                  </a:extLst>
                </a:gridCol>
                <a:gridCol w="246888">
                  <a:extLst>
                    <a:ext uri="{9D8B030D-6E8A-4147-A177-3AD203B41FA5}">
                      <a16:colId xmlns:a16="http://schemas.microsoft.com/office/drawing/2014/main" val="3036111249"/>
                    </a:ext>
                  </a:extLst>
                </a:gridCol>
                <a:gridCol w="246888">
                  <a:extLst>
                    <a:ext uri="{9D8B030D-6E8A-4147-A177-3AD203B41FA5}">
                      <a16:colId xmlns:a16="http://schemas.microsoft.com/office/drawing/2014/main" val="3968692019"/>
                    </a:ext>
                  </a:extLst>
                </a:gridCol>
                <a:gridCol w="246888">
                  <a:extLst>
                    <a:ext uri="{9D8B030D-6E8A-4147-A177-3AD203B41FA5}">
                      <a16:colId xmlns:a16="http://schemas.microsoft.com/office/drawing/2014/main" val="1043440931"/>
                    </a:ext>
                  </a:extLst>
                </a:gridCol>
                <a:gridCol w="246888">
                  <a:extLst>
                    <a:ext uri="{9D8B030D-6E8A-4147-A177-3AD203B41FA5}">
                      <a16:colId xmlns:a16="http://schemas.microsoft.com/office/drawing/2014/main" val="2918227250"/>
                    </a:ext>
                  </a:extLst>
                </a:gridCol>
                <a:gridCol w="246888">
                  <a:extLst>
                    <a:ext uri="{9D8B030D-6E8A-4147-A177-3AD203B41FA5}">
                      <a16:colId xmlns:a16="http://schemas.microsoft.com/office/drawing/2014/main" val="1410546825"/>
                    </a:ext>
                  </a:extLst>
                </a:gridCol>
                <a:gridCol w="246888">
                  <a:extLst>
                    <a:ext uri="{9D8B030D-6E8A-4147-A177-3AD203B41FA5}">
                      <a16:colId xmlns:a16="http://schemas.microsoft.com/office/drawing/2014/main" val="1927969403"/>
                    </a:ext>
                  </a:extLst>
                </a:gridCol>
                <a:gridCol w="246888">
                  <a:extLst>
                    <a:ext uri="{9D8B030D-6E8A-4147-A177-3AD203B41FA5}">
                      <a16:colId xmlns:a16="http://schemas.microsoft.com/office/drawing/2014/main" val="2531089929"/>
                    </a:ext>
                  </a:extLst>
                </a:gridCol>
                <a:gridCol w="246888">
                  <a:extLst>
                    <a:ext uri="{9D8B030D-6E8A-4147-A177-3AD203B41FA5}">
                      <a16:colId xmlns:a16="http://schemas.microsoft.com/office/drawing/2014/main" val="3386075850"/>
                    </a:ext>
                  </a:extLst>
                </a:gridCol>
                <a:gridCol w="246888">
                  <a:extLst>
                    <a:ext uri="{9D8B030D-6E8A-4147-A177-3AD203B41FA5}">
                      <a16:colId xmlns:a16="http://schemas.microsoft.com/office/drawing/2014/main" val="2854766735"/>
                    </a:ext>
                  </a:extLst>
                </a:gridCol>
                <a:gridCol w="246888">
                  <a:extLst>
                    <a:ext uri="{9D8B030D-6E8A-4147-A177-3AD203B41FA5}">
                      <a16:colId xmlns:a16="http://schemas.microsoft.com/office/drawing/2014/main" val="3050310369"/>
                    </a:ext>
                  </a:extLst>
                </a:gridCol>
                <a:gridCol w="246888">
                  <a:extLst>
                    <a:ext uri="{9D8B030D-6E8A-4147-A177-3AD203B41FA5}">
                      <a16:colId xmlns:a16="http://schemas.microsoft.com/office/drawing/2014/main" val="1633258912"/>
                    </a:ext>
                  </a:extLst>
                </a:gridCol>
                <a:gridCol w="246888">
                  <a:extLst>
                    <a:ext uri="{9D8B030D-6E8A-4147-A177-3AD203B41FA5}">
                      <a16:colId xmlns:a16="http://schemas.microsoft.com/office/drawing/2014/main" val="1530082707"/>
                    </a:ext>
                  </a:extLst>
                </a:gridCol>
                <a:gridCol w="246888">
                  <a:extLst>
                    <a:ext uri="{9D8B030D-6E8A-4147-A177-3AD203B41FA5}">
                      <a16:colId xmlns:a16="http://schemas.microsoft.com/office/drawing/2014/main" val="3094162522"/>
                    </a:ext>
                  </a:extLst>
                </a:gridCol>
                <a:gridCol w="246888">
                  <a:extLst>
                    <a:ext uri="{9D8B030D-6E8A-4147-A177-3AD203B41FA5}">
                      <a16:colId xmlns:a16="http://schemas.microsoft.com/office/drawing/2014/main" val="3651676909"/>
                    </a:ext>
                  </a:extLst>
                </a:gridCol>
                <a:gridCol w="246888">
                  <a:extLst>
                    <a:ext uri="{9D8B030D-6E8A-4147-A177-3AD203B41FA5}">
                      <a16:colId xmlns:a16="http://schemas.microsoft.com/office/drawing/2014/main" val="1945435359"/>
                    </a:ext>
                  </a:extLst>
                </a:gridCol>
                <a:gridCol w="246888">
                  <a:extLst>
                    <a:ext uri="{9D8B030D-6E8A-4147-A177-3AD203B41FA5}">
                      <a16:colId xmlns:a16="http://schemas.microsoft.com/office/drawing/2014/main" val="407731170"/>
                    </a:ext>
                  </a:extLst>
                </a:gridCol>
                <a:gridCol w="246888">
                  <a:extLst>
                    <a:ext uri="{9D8B030D-6E8A-4147-A177-3AD203B41FA5}">
                      <a16:colId xmlns:a16="http://schemas.microsoft.com/office/drawing/2014/main" val="3423275784"/>
                    </a:ext>
                  </a:extLst>
                </a:gridCol>
                <a:gridCol w="246888">
                  <a:extLst>
                    <a:ext uri="{9D8B030D-6E8A-4147-A177-3AD203B41FA5}">
                      <a16:colId xmlns:a16="http://schemas.microsoft.com/office/drawing/2014/main" val="4159070989"/>
                    </a:ext>
                  </a:extLst>
                </a:gridCol>
                <a:gridCol w="246888">
                  <a:extLst>
                    <a:ext uri="{9D8B030D-6E8A-4147-A177-3AD203B41FA5}">
                      <a16:colId xmlns:a16="http://schemas.microsoft.com/office/drawing/2014/main" val="3778641818"/>
                    </a:ext>
                  </a:extLst>
                </a:gridCol>
                <a:gridCol w="246888">
                  <a:extLst>
                    <a:ext uri="{9D8B030D-6E8A-4147-A177-3AD203B41FA5}">
                      <a16:colId xmlns:a16="http://schemas.microsoft.com/office/drawing/2014/main" val="845583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0322659"/>
                  </a:ext>
                </a:extLst>
              </a:tr>
            </a:tbl>
          </a:graphicData>
        </a:graphic>
      </p:graphicFrame>
      <p:sp>
        <p:nvSpPr>
          <p:cNvPr id="4" name="Text Placeholder 3">
            <a:extLst>
              <a:ext uri="{FF2B5EF4-FFF2-40B4-BE49-F238E27FC236}">
                <a16:creationId xmlns:a16="http://schemas.microsoft.com/office/drawing/2014/main" id="{E0653037-D70F-4388-A270-094D342D6DA9}"/>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538620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D772-A78F-49FF-9014-A0A5B7C88803}"/>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8E26894D-EFE8-4DEE-A8A7-B937AEC019EC}"/>
              </a:ext>
            </a:extLst>
          </p:cNvPr>
          <p:cNvGraphicFramePr>
            <a:graphicFrameLocks noGrp="1"/>
          </p:cNvGraphicFramePr>
          <p:nvPr>
            <p:ph type="tbl" sz="quarter" idx="13"/>
            <p:extLst>
              <p:ext uri="{D42A27DB-BD31-4B8C-83A1-F6EECF244321}">
                <p14:modId xmlns:p14="http://schemas.microsoft.com/office/powerpoint/2010/main" val="254142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0467303"/>
                    </a:ext>
                  </a:extLst>
                </a:gridCol>
                <a:gridCol w="246888">
                  <a:extLst>
                    <a:ext uri="{9D8B030D-6E8A-4147-A177-3AD203B41FA5}">
                      <a16:colId xmlns:a16="http://schemas.microsoft.com/office/drawing/2014/main" val="343480338"/>
                    </a:ext>
                  </a:extLst>
                </a:gridCol>
                <a:gridCol w="246888">
                  <a:extLst>
                    <a:ext uri="{9D8B030D-6E8A-4147-A177-3AD203B41FA5}">
                      <a16:colId xmlns:a16="http://schemas.microsoft.com/office/drawing/2014/main" val="839036435"/>
                    </a:ext>
                  </a:extLst>
                </a:gridCol>
                <a:gridCol w="246888">
                  <a:extLst>
                    <a:ext uri="{9D8B030D-6E8A-4147-A177-3AD203B41FA5}">
                      <a16:colId xmlns:a16="http://schemas.microsoft.com/office/drawing/2014/main" val="320224733"/>
                    </a:ext>
                  </a:extLst>
                </a:gridCol>
                <a:gridCol w="246888">
                  <a:extLst>
                    <a:ext uri="{9D8B030D-6E8A-4147-A177-3AD203B41FA5}">
                      <a16:colId xmlns:a16="http://schemas.microsoft.com/office/drawing/2014/main" val="3437317994"/>
                    </a:ext>
                  </a:extLst>
                </a:gridCol>
                <a:gridCol w="246888">
                  <a:extLst>
                    <a:ext uri="{9D8B030D-6E8A-4147-A177-3AD203B41FA5}">
                      <a16:colId xmlns:a16="http://schemas.microsoft.com/office/drawing/2014/main" val="336464511"/>
                    </a:ext>
                  </a:extLst>
                </a:gridCol>
                <a:gridCol w="246888">
                  <a:extLst>
                    <a:ext uri="{9D8B030D-6E8A-4147-A177-3AD203B41FA5}">
                      <a16:colId xmlns:a16="http://schemas.microsoft.com/office/drawing/2014/main" val="132301767"/>
                    </a:ext>
                  </a:extLst>
                </a:gridCol>
                <a:gridCol w="246888">
                  <a:extLst>
                    <a:ext uri="{9D8B030D-6E8A-4147-A177-3AD203B41FA5}">
                      <a16:colId xmlns:a16="http://schemas.microsoft.com/office/drawing/2014/main" val="3022603182"/>
                    </a:ext>
                  </a:extLst>
                </a:gridCol>
                <a:gridCol w="246888">
                  <a:extLst>
                    <a:ext uri="{9D8B030D-6E8A-4147-A177-3AD203B41FA5}">
                      <a16:colId xmlns:a16="http://schemas.microsoft.com/office/drawing/2014/main" val="2828872208"/>
                    </a:ext>
                  </a:extLst>
                </a:gridCol>
                <a:gridCol w="246888">
                  <a:extLst>
                    <a:ext uri="{9D8B030D-6E8A-4147-A177-3AD203B41FA5}">
                      <a16:colId xmlns:a16="http://schemas.microsoft.com/office/drawing/2014/main" val="2093001884"/>
                    </a:ext>
                  </a:extLst>
                </a:gridCol>
                <a:gridCol w="246888">
                  <a:extLst>
                    <a:ext uri="{9D8B030D-6E8A-4147-A177-3AD203B41FA5}">
                      <a16:colId xmlns:a16="http://schemas.microsoft.com/office/drawing/2014/main" val="4293644007"/>
                    </a:ext>
                  </a:extLst>
                </a:gridCol>
                <a:gridCol w="246888">
                  <a:extLst>
                    <a:ext uri="{9D8B030D-6E8A-4147-A177-3AD203B41FA5}">
                      <a16:colId xmlns:a16="http://schemas.microsoft.com/office/drawing/2014/main" val="1685937491"/>
                    </a:ext>
                  </a:extLst>
                </a:gridCol>
                <a:gridCol w="246888">
                  <a:extLst>
                    <a:ext uri="{9D8B030D-6E8A-4147-A177-3AD203B41FA5}">
                      <a16:colId xmlns:a16="http://schemas.microsoft.com/office/drawing/2014/main" val="4088050199"/>
                    </a:ext>
                  </a:extLst>
                </a:gridCol>
                <a:gridCol w="246888">
                  <a:extLst>
                    <a:ext uri="{9D8B030D-6E8A-4147-A177-3AD203B41FA5}">
                      <a16:colId xmlns:a16="http://schemas.microsoft.com/office/drawing/2014/main" val="1172709844"/>
                    </a:ext>
                  </a:extLst>
                </a:gridCol>
                <a:gridCol w="246888">
                  <a:extLst>
                    <a:ext uri="{9D8B030D-6E8A-4147-A177-3AD203B41FA5}">
                      <a16:colId xmlns:a16="http://schemas.microsoft.com/office/drawing/2014/main" val="3419317674"/>
                    </a:ext>
                  </a:extLst>
                </a:gridCol>
                <a:gridCol w="246888">
                  <a:extLst>
                    <a:ext uri="{9D8B030D-6E8A-4147-A177-3AD203B41FA5}">
                      <a16:colId xmlns:a16="http://schemas.microsoft.com/office/drawing/2014/main" val="1706963178"/>
                    </a:ext>
                  </a:extLst>
                </a:gridCol>
                <a:gridCol w="246888">
                  <a:extLst>
                    <a:ext uri="{9D8B030D-6E8A-4147-A177-3AD203B41FA5}">
                      <a16:colId xmlns:a16="http://schemas.microsoft.com/office/drawing/2014/main" val="2753434030"/>
                    </a:ext>
                  </a:extLst>
                </a:gridCol>
                <a:gridCol w="246888">
                  <a:extLst>
                    <a:ext uri="{9D8B030D-6E8A-4147-A177-3AD203B41FA5}">
                      <a16:colId xmlns:a16="http://schemas.microsoft.com/office/drawing/2014/main" val="1263515842"/>
                    </a:ext>
                  </a:extLst>
                </a:gridCol>
                <a:gridCol w="246888">
                  <a:extLst>
                    <a:ext uri="{9D8B030D-6E8A-4147-A177-3AD203B41FA5}">
                      <a16:colId xmlns:a16="http://schemas.microsoft.com/office/drawing/2014/main" val="2147060177"/>
                    </a:ext>
                  </a:extLst>
                </a:gridCol>
                <a:gridCol w="246888">
                  <a:extLst>
                    <a:ext uri="{9D8B030D-6E8A-4147-A177-3AD203B41FA5}">
                      <a16:colId xmlns:a16="http://schemas.microsoft.com/office/drawing/2014/main" val="3337641781"/>
                    </a:ext>
                  </a:extLst>
                </a:gridCol>
                <a:gridCol w="246888">
                  <a:extLst>
                    <a:ext uri="{9D8B030D-6E8A-4147-A177-3AD203B41FA5}">
                      <a16:colId xmlns:a16="http://schemas.microsoft.com/office/drawing/2014/main" val="3877015891"/>
                    </a:ext>
                  </a:extLst>
                </a:gridCol>
                <a:gridCol w="246888">
                  <a:extLst>
                    <a:ext uri="{9D8B030D-6E8A-4147-A177-3AD203B41FA5}">
                      <a16:colId xmlns:a16="http://schemas.microsoft.com/office/drawing/2014/main" val="3098946384"/>
                    </a:ext>
                  </a:extLst>
                </a:gridCol>
                <a:gridCol w="246888">
                  <a:extLst>
                    <a:ext uri="{9D8B030D-6E8A-4147-A177-3AD203B41FA5}">
                      <a16:colId xmlns:a16="http://schemas.microsoft.com/office/drawing/2014/main" val="241191541"/>
                    </a:ext>
                  </a:extLst>
                </a:gridCol>
                <a:gridCol w="246888">
                  <a:extLst>
                    <a:ext uri="{9D8B030D-6E8A-4147-A177-3AD203B41FA5}">
                      <a16:colId xmlns:a16="http://schemas.microsoft.com/office/drawing/2014/main" val="3001490368"/>
                    </a:ext>
                  </a:extLst>
                </a:gridCol>
                <a:gridCol w="246888">
                  <a:extLst>
                    <a:ext uri="{9D8B030D-6E8A-4147-A177-3AD203B41FA5}">
                      <a16:colId xmlns:a16="http://schemas.microsoft.com/office/drawing/2014/main" val="3931127437"/>
                    </a:ext>
                  </a:extLst>
                </a:gridCol>
                <a:gridCol w="246888">
                  <a:extLst>
                    <a:ext uri="{9D8B030D-6E8A-4147-A177-3AD203B41FA5}">
                      <a16:colId xmlns:a16="http://schemas.microsoft.com/office/drawing/2014/main" val="3317692473"/>
                    </a:ext>
                  </a:extLst>
                </a:gridCol>
                <a:gridCol w="246888">
                  <a:extLst>
                    <a:ext uri="{9D8B030D-6E8A-4147-A177-3AD203B41FA5}">
                      <a16:colId xmlns:a16="http://schemas.microsoft.com/office/drawing/2014/main" val="2516518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54922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- 2018-11-26 13:58:51 </a:t>
                      </a:r>
                      <a:r>
                        <a:rPr kumimoji="0" lang="en-US" sz="1000" b="0" i="0" u="none" strike="noStrike" kern="1200" cap="none" spc="0" normalizeH="0" baseline="0" noProof="0">
                          <a:ln>
                            <a:noFill/>
                          </a:ln>
                          <a:solidFill>
                            <a:prstClr val="black"/>
                          </a:solidFill>
                          <a:effectLst/>
                          <a:uLnTx/>
                          <a:uFillTx/>
                          <a:latin typeface="+mn-lt"/>
                          <a:ea typeface="+mn-ea"/>
                          <a:cs typeface="+mn-cs"/>
                        </a:rPr>
                        <a:t> 
 30 tulog nalang!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0622281"/>
                  </a:ext>
                </a:extLst>
              </a:tr>
            </a:tbl>
          </a:graphicData>
        </a:graphic>
      </p:graphicFrame>
      <p:sp>
        <p:nvSpPr>
          <p:cNvPr id="4" name="Text Placeholder 3">
            <a:extLst>
              <a:ext uri="{FF2B5EF4-FFF2-40B4-BE49-F238E27FC236}">
                <a16:creationId xmlns:a16="http://schemas.microsoft.com/office/drawing/2014/main" id="{BE4BBA61-1599-41F7-A190-5BADC27D2DB0}"/>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600048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9AD3A-CD33-4F3A-BD53-EA382EBF207D}"/>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30B6C682-D055-44BA-A1C6-29F995A2E25D}"/>
              </a:ext>
            </a:extLst>
          </p:cNvPr>
          <p:cNvGraphicFramePr>
            <a:graphicFrameLocks noGrp="1"/>
          </p:cNvGraphicFramePr>
          <p:nvPr>
            <p:ph type="tbl" sz="quarter" idx="13"/>
            <p:extLst>
              <p:ext uri="{D42A27DB-BD31-4B8C-83A1-F6EECF244321}">
                <p14:modId xmlns:p14="http://schemas.microsoft.com/office/powerpoint/2010/main" val="190107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0256942"/>
                    </a:ext>
                  </a:extLst>
                </a:gridCol>
                <a:gridCol w="246888">
                  <a:extLst>
                    <a:ext uri="{9D8B030D-6E8A-4147-A177-3AD203B41FA5}">
                      <a16:colId xmlns:a16="http://schemas.microsoft.com/office/drawing/2014/main" val="762761575"/>
                    </a:ext>
                  </a:extLst>
                </a:gridCol>
                <a:gridCol w="246888">
                  <a:extLst>
                    <a:ext uri="{9D8B030D-6E8A-4147-A177-3AD203B41FA5}">
                      <a16:colId xmlns:a16="http://schemas.microsoft.com/office/drawing/2014/main" val="2983493540"/>
                    </a:ext>
                  </a:extLst>
                </a:gridCol>
                <a:gridCol w="246888">
                  <a:extLst>
                    <a:ext uri="{9D8B030D-6E8A-4147-A177-3AD203B41FA5}">
                      <a16:colId xmlns:a16="http://schemas.microsoft.com/office/drawing/2014/main" val="2138747947"/>
                    </a:ext>
                  </a:extLst>
                </a:gridCol>
                <a:gridCol w="246888">
                  <a:extLst>
                    <a:ext uri="{9D8B030D-6E8A-4147-A177-3AD203B41FA5}">
                      <a16:colId xmlns:a16="http://schemas.microsoft.com/office/drawing/2014/main" val="478990198"/>
                    </a:ext>
                  </a:extLst>
                </a:gridCol>
                <a:gridCol w="246888">
                  <a:extLst>
                    <a:ext uri="{9D8B030D-6E8A-4147-A177-3AD203B41FA5}">
                      <a16:colId xmlns:a16="http://schemas.microsoft.com/office/drawing/2014/main" val="1255234559"/>
                    </a:ext>
                  </a:extLst>
                </a:gridCol>
                <a:gridCol w="246888">
                  <a:extLst>
                    <a:ext uri="{9D8B030D-6E8A-4147-A177-3AD203B41FA5}">
                      <a16:colId xmlns:a16="http://schemas.microsoft.com/office/drawing/2014/main" val="54600026"/>
                    </a:ext>
                  </a:extLst>
                </a:gridCol>
                <a:gridCol w="246888">
                  <a:extLst>
                    <a:ext uri="{9D8B030D-6E8A-4147-A177-3AD203B41FA5}">
                      <a16:colId xmlns:a16="http://schemas.microsoft.com/office/drawing/2014/main" val="1558173046"/>
                    </a:ext>
                  </a:extLst>
                </a:gridCol>
                <a:gridCol w="246888">
                  <a:extLst>
                    <a:ext uri="{9D8B030D-6E8A-4147-A177-3AD203B41FA5}">
                      <a16:colId xmlns:a16="http://schemas.microsoft.com/office/drawing/2014/main" val="1449511636"/>
                    </a:ext>
                  </a:extLst>
                </a:gridCol>
                <a:gridCol w="246888">
                  <a:extLst>
                    <a:ext uri="{9D8B030D-6E8A-4147-A177-3AD203B41FA5}">
                      <a16:colId xmlns:a16="http://schemas.microsoft.com/office/drawing/2014/main" val="3398663326"/>
                    </a:ext>
                  </a:extLst>
                </a:gridCol>
                <a:gridCol w="246888">
                  <a:extLst>
                    <a:ext uri="{9D8B030D-6E8A-4147-A177-3AD203B41FA5}">
                      <a16:colId xmlns:a16="http://schemas.microsoft.com/office/drawing/2014/main" val="1917773712"/>
                    </a:ext>
                  </a:extLst>
                </a:gridCol>
                <a:gridCol w="246888">
                  <a:extLst>
                    <a:ext uri="{9D8B030D-6E8A-4147-A177-3AD203B41FA5}">
                      <a16:colId xmlns:a16="http://schemas.microsoft.com/office/drawing/2014/main" val="313959635"/>
                    </a:ext>
                  </a:extLst>
                </a:gridCol>
                <a:gridCol w="246888">
                  <a:extLst>
                    <a:ext uri="{9D8B030D-6E8A-4147-A177-3AD203B41FA5}">
                      <a16:colId xmlns:a16="http://schemas.microsoft.com/office/drawing/2014/main" val="1363744195"/>
                    </a:ext>
                  </a:extLst>
                </a:gridCol>
                <a:gridCol w="246888">
                  <a:extLst>
                    <a:ext uri="{9D8B030D-6E8A-4147-A177-3AD203B41FA5}">
                      <a16:colId xmlns:a16="http://schemas.microsoft.com/office/drawing/2014/main" val="4219288790"/>
                    </a:ext>
                  </a:extLst>
                </a:gridCol>
                <a:gridCol w="246888">
                  <a:extLst>
                    <a:ext uri="{9D8B030D-6E8A-4147-A177-3AD203B41FA5}">
                      <a16:colId xmlns:a16="http://schemas.microsoft.com/office/drawing/2014/main" val="3505052530"/>
                    </a:ext>
                  </a:extLst>
                </a:gridCol>
                <a:gridCol w="246888">
                  <a:extLst>
                    <a:ext uri="{9D8B030D-6E8A-4147-A177-3AD203B41FA5}">
                      <a16:colId xmlns:a16="http://schemas.microsoft.com/office/drawing/2014/main" val="1518105412"/>
                    </a:ext>
                  </a:extLst>
                </a:gridCol>
                <a:gridCol w="246888">
                  <a:extLst>
                    <a:ext uri="{9D8B030D-6E8A-4147-A177-3AD203B41FA5}">
                      <a16:colId xmlns:a16="http://schemas.microsoft.com/office/drawing/2014/main" val="972590340"/>
                    </a:ext>
                  </a:extLst>
                </a:gridCol>
                <a:gridCol w="246888">
                  <a:extLst>
                    <a:ext uri="{9D8B030D-6E8A-4147-A177-3AD203B41FA5}">
                      <a16:colId xmlns:a16="http://schemas.microsoft.com/office/drawing/2014/main" val="1969129603"/>
                    </a:ext>
                  </a:extLst>
                </a:gridCol>
                <a:gridCol w="246888">
                  <a:extLst>
                    <a:ext uri="{9D8B030D-6E8A-4147-A177-3AD203B41FA5}">
                      <a16:colId xmlns:a16="http://schemas.microsoft.com/office/drawing/2014/main" val="3870506372"/>
                    </a:ext>
                  </a:extLst>
                </a:gridCol>
                <a:gridCol w="246888">
                  <a:extLst>
                    <a:ext uri="{9D8B030D-6E8A-4147-A177-3AD203B41FA5}">
                      <a16:colId xmlns:a16="http://schemas.microsoft.com/office/drawing/2014/main" val="333538408"/>
                    </a:ext>
                  </a:extLst>
                </a:gridCol>
                <a:gridCol w="246888">
                  <a:extLst>
                    <a:ext uri="{9D8B030D-6E8A-4147-A177-3AD203B41FA5}">
                      <a16:colId xmlns:a16="http://schemas.microsoft.com/office/drawing/2014/main" val="1884974928"/>
                    </a:ext>
                  </a:extLst>
                </a:gridCol>
                <a:gridCol w="246888">
                  <a:extLst>
                    <a:ext uri="{9D8B030D-6E8A-4147-A177-3AD203B41FA5}">
                      <a16:colId xmlns:a16="http://schemas.microsoft.com/office/drawing/2014/main" val="1689590284"/>
                    </a:ext>
                  </a:extLst>
                </a:gridCol>
                <a:gridCol w="246888">
                  <a:extLst>
                    <a:ext uri="{9D8B030D-6E8A-4147-A177-3AD203B41FA5}">
                      <a16:colId xmlns:a16="http://schemas.microsoft.com/office/drawing/2014/main" val="3566118147"/>
                    </a:ext>
                  </a:extLst>
                </a:gridCol>
                <a:gridCol w="246888">
                  <a:extLst>
                    <a:ext uri="{9D8B030D-6E8A-4147-A177-3AD203B41FA5}">
                      <a16:colId xmlns:a16="http://schemas.microsoft.com/office/drawing/2014/main" val="2959565113"/>
                    </a:ext>
                  </a:extLst>
                </a:gridCol>
                <a:gridCol w="246888">
                  <a:extLst>
                    <a:ext uri="{9D8B030D-6E8A-4147-A177-3AD203B41FA5}">
                      <a16:colId xmlns:a16="http://schemas.microsoft.com/office/drawing/2014/main" val="349498500"/>
                    </a:ext>
                  </a:extLst>
                </a:gridCol>
                <a:gridCol w="246888">
                  <a:extLst>
                    <a:ext uri="{9D8B030D-6E8A-4147-A177-3AD203B41FA5}">
                      <a16:colId xmlns:a16="http://schemas.microsoft.com/office/drawing/2014/main" val="1208518319"/>
                    </a:ext>
                  </a:extLst>
                </a:gridCol>
                <a:gridCol w="246888">
                  <a:extLst>
                    <a:ext uri="{9D8B030D-6E8A-4147-A177-3AD203B41FA5}">
                      <a16:colId xmlns:a16="http://schemas.microsoft.com/office/drawing/2014/main" val="1698486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2895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- 2018-11-21 12:00:01 </a:t>
                      </a:r>
                      <a:r>
                        <a:rPr kumimoji="0" lang="en-US" sz="1000" b="0" i="0" u="none" strike="noStrike" kern="1200" cap="none" spc="0" normalizeH="0" baseline="0" noProof="0">
                          <a:ln>
                            <a:noFill/>
                          </a:ln>
                          <a:solidFill>
                            <a:prstClr val="black"/>
                          </a:solidFill>
                          <a:effectLst/>
                          <a:uLnTx/>
                          <a:uFillTx/>
                          <a:latin typeface="+mn-lt"/>
                          <a:ea typeface="+mn-ea"/>
                          <a:cs typeface="+mn-cs"/>
                        </a:rPr>
                        <a:t> 
 Now is the best time to start a healthy habit. Iwasan ang paninigarilyo at ang ibat ibang polusyon sa hangin upang malayo sa pahamak ng Chronic Obstructive Pulmonary 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8424811"/>
                  </a:ext>
                </a:extLst>
              </a:tr>
            </a:tbl>
          </a:graphicData>
        </a:graphic>
      </p:graphicFrame>
      <p:sp>
        <p:nvSpPr>
          <p:cNvPr id="4" name="Text Placeholder 3">
            <a:extLst>
              <a:ext uri="{FF2B5EF4-FFF2-40B4-BE49-F238E27FC236}">
                <a16:creationId xmlns:a16="http://schemas.microsoft.com/office/drawing/2014/main" id="{5B354169-935F-4A3E-ACE6-C1EEDC58AB85}"/>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786323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A4B3F-1C49-46DB-873E-590392955B14}"/>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EBAC5EEB-E535-4EEB-BEFA-C15A2BA820DA}"/>
              </a:ext>
            </a:extLst>
          </p:cNvPr>
          <p:cNvGraphicFramePr>
            <a:graphicFrameLocks noGrp="1"/>
          </p:cNvGraphicFramePr>
          <p:nvPr>
            <p:ph type="tbl" sz="quarter" idx="13"/>
            <p:extLst>
              <p:ext uri="{D42A27DB-BD31-4B8C-83A1-F6EECF244321}">
                <p14:modId xmlns:p14="http://schemas.microsoft.com/office/powerpoint/2010/main" val="2804632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5482802"/>
                    </a:ext>
                  </a:extLst>
                </a:gridCol>
                <a:gridCol w="246888">
                  <a:extLst>
                    <a:ext uri="{9D8B030D-6E8A-4147-A177-3AD203B41FA5}">
                      <a16:colId xmlns:a16="http://schemas.microsoft.com/office/drawing/2014/main" val="3244394868"/>
                    </a:ext>
                  </a:extLst>
                </a:gridCol>
                <a:gridCol w="246888">
                  <a:extLst>
                    <a:ext uri="{9D8B030D-6E8A-4147-A177-3AD203B41FA5}">
                      <a16:colId xmlns:a16="http://schemas.microsoft.com/office/drawing/2014/main" val="1899151295"/>
                    </a:ext>
                  </a:extLst>
                </a:gridCol>
                <a:gridCol w="246888">
                  <a:extLst>
                    <a:ext uri="{9D8B030D-6E8A-4147-A177-3AD203B41FA5}">
                      <a16:colId xmlns:a16="http://schemas.microsoft.com/office/drawing/2014/main" val="2211084058"/>
                    </a:ext>
                  </a:extLst>
                </a:gridCol>
                <a:gridCol w="246888">
                  <a:extLst>
                    <a:ext uri="{9D8B030D-6E8A-4147-A177-3AD203B41FA5}">
                      <a16:colId xmlns:a16="http://schemas.microsoft.com/office/drawing/2014/main" val="1751881848"/>
                    </a:ext>
                  </a:extLst>
                </a:gridCol>
                <a:gridCol w="246888">
                  <a:extLst>
                    <a:ext uri="{9D8B030D-6E8A-4147-A177-3AD203B41FA5}">
                      <a16:colId xmlns:a16="http://schemas.microsoft.com/office/drawing/2014/main" val="3388502493"/>
                    </a:ext>
                  </a:extLst>
                </a:gridCol>
                <a:gridCol w="246888">
                  <a:extLst>
                    <a:ext uri="{9D8B030D-6E8A-4147-A177-3AD203B41FA5}">
                      <a16:colId xmlns:a16="http://schemas.microsoft.com/office/drawing/2014/main" val="1651033643"/>
                    </a:ext>
                  </a:extLst>
                </a:gridCol>
                <a:gridCol w="246888">
                  <a:extLst>
                    <a:ext uri="{9D8B030D-6E8A-4147-A177-3AD203B41FA5}">
                      <a16:colId xmlns:a16="http://schemas.microsoft.com/office/drawing/2014/main" val="3745496325"/>
                    </a:ext>
                  </a:extLst>
                </a:gridCol>
                <a:gridCol w="246888">
                  <a:extLst>
                    <a:ext uri="{9D8B030D-6E8A-4147-A177-3AD203B41FA5}">
                      <a16:colId xmlns:a16="http://schemas.microsoft.com/office/drawing/2014/main" val="3204153831"/>
                    </a:ext>
                  </a:extLst>
                </a:gridCol>
                <a:gridCol w="246888">
                  <a:extLst>
                    <a:ext uri="{9D8B030D-6E8A-4147-A177-3AD203B41FA5}">
                      <a16:colId xmlns:a16="http://schemas.microsoft.com/office/drawing/2014/main" val="2483055569"/>
                    </a:ext>
                  </a:extLst>
                </a:gridCol>
                <a:gridCol w="246888">
                  <a:extLst>
                    <a:ext uri="{9D8B030D-6E8A-4147-A177-3AD203B41FA5}">
                      <a16:colId xmlns:a16="http://schemas.microsoft.com/office/drawing/2014/main" val="2727427666"/>
                    </a:ext>
                  </a:extLst>
                </a:gridCol>
                <a:gridCol w="246888">
                  <a:extLst>
                    <a:ext uri="{9D8B030D-6E8A-4147-A177-3AD203B41FA5}">
                      <a16:colId xmlns:a16="http://schemas.microsoft.com/office/drawing/2014/main" val="3751441686"/>
                    </a:ext>
                  </a:extLst>
                </a:gridCol>
                <a:gridCol w="246888">
                  <a:extLst>
                    <a:ext uri="{9D8B030D-6E8A-4147-A177-3AD203B41FA5}">
                      <a16:colId xmlns:a16="http://schemas.microsoft.com/office/drawing/2014/main" val="1573879591"/>
                    </a:ext>
                  </a:extLst>
                </a:gridCol>
                <a:gridCol w="246888">
                  <a:extLst>
                    <a:ext uri="{9D8B030D-6E8A-4147-A177-3AD203B41FA5}">
                      <a16:colId xmlns:a16="http://schemas.microsoft.com/office/drawing/2014/main" val="2380342060"/>
                    </a:ext>
                  </a:extLst>
                </a:gridCol>
                <a:gridCol w="246888">
                  <a:extLst>
                    <a:ext uri="{9D8B030D-6E8A-4147-A177-3AD203B41FA5}">
                      <a16:colId xmlns:a16="http://schemas.microsoft.com/office/drawing/2014/main" val="2167591330"/>
                    </a:ext>
                  </a:extLst>
                </a:gridCol>
                <a:gridCol w="246888">
                  <a:extLst>
                    <a:ext uri="{9D8B030D-6E8A-4147-A177-3AD203B41FA5}">
                      <a16:colId xmlns:a16="http://schemas.microsoft.com/office/drawing/2014/main" val="2447652946"/>
                    </a:ext>
                  </a:extLst>
                </a:gridCol>
                <a:gridCol w="246888">
                  <a:extLst>
                    <a:ext uri="{9D8B030D-6E8A-4147-A177-3AD203B41FA5}">
                      <a16:colId xmlns:a16="http://schemas.microsoft.com/office/drawing/2014/main" val="3672984775"/>
                    </a:ext>
                  </a:extLst>
                </a:gridCol>
                <a:gridCol w="246888">
                  <a:extLst>
                    <a:ext uri="{9D8B030D-6E8A-4147-A177-3AD203B41FA5}">
                      <a16:colId xmlns:a16="http://schemas.microsoft.com/office/drawing/2014/main" val="2516099061"/>
                    </a:ext>
                  </a:extLst>
                </a:gridCol>
                <a:gridCol w="246888">
                  <a:extLst>
                    <a:ext uri="{9D8B030D-6E8A-4147-A177-3AD203B41FA5}">
                      <a16:colId xmlns:a16="http://schemas.microsoft.com/office/drawing/2014/main" val="2445180965"/>
                    </a:ext>
                  </a:extLst>
                </a:gridCol>
                <a:gridCol w="246888">
                  <a:extLst>
                    <a:ext uri="{9D8B030D-6E8A-4147-A177-3AD203B41FA5}">
                      <a16:colId xmlns:a16="http://schemas.microsoft.com/office/drawing/2014/main" val="148502577"/>
                    </a:ext>
                  </a:extLst>
                </a:gridCol>
                <a:gridCol w="246888">
                  <a:extLst>
                    <a:ext uri="{9D8B030D-6E8A-4147-A177-3AD203B41FA5}">
                      <a16:colId xmlns:a16="http://schemas.microsoft.com/office/drawing/2014/main" val="2987018064"/>
                    </a:ext>
                  </a:extLst>
                </a:gridCol>
                <a:gridCol w="246888">
                  <a:extLst>
                    <a:ext uri="{9D8B030D-6E8A-4147-A177-3AD203B41FA5}">
                      <a16:colId xmlns:a16="http://schemas.microsoft.com/office/drawing/2014/main" val="2780197967"/>
                    </a:ext>
                  </a:extLst>
                </a:gridCol>
                <a:gridCol w="246888">
                  <a:extLst>
                    <a:ext uri="{9D8B030D-6E8A-4147-A177-3AD203B41FA5}">
                      <a16:colId xmlns:a16="http://schemas.microsoft.com/office/drawing/2014/main" val="782374670"/>
                    </a:ext>
                  </a:extLst>
                </a:gridCol>
                <a:gridCol w="246888">
                  <a:extLst>
                    <a:ext uri="{9D8B030D-6E8A-4147-A177-3AD203B41FA5}">
                      <a16:colId xmlns:a16="http://schemas.microsoft.com/office/drawing/2014/main" val="2157998171"/>
                    </a:ext>
                  </a:extLst>
                </a:gridCol>
                <a:gridCol w="246888">
                  <a:extLst>
                    <a:ext uri="{9D8B030D-6E8A-4147-A177-3AD203B41FA5}">
                      <a16:colId xmlns:a16="http://schemas.microsoft.com/office/drawing/2014/main" val="742082715"/>
                    </a:ext>
                  </a:extLst>
                </a:gridCol>
                <a:gridCol w="246888">
                  <a:extLst>
                    <a:ext uri="{9D8B030D-6E8A-4147-A177-3AD203B41FA5}">
                      <a16:colId xmlns:a16="http://schemas.microsoft.com/office/drawing/2014/main" val="3154323739"/>
                    </a:ext>
                  </a:extLst>
                </a:gridCol>
                <a:gridCol w="246888">
                  <a:extLst>
                    <a:ext uri="{9D8B030D-6E8A-4147-A177-3AD203B41FA5}">
                      <a16:colId xmlns:a16="http://schemas.microsoft.com/office/drawing/2014/main" val="129938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5360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13:08:06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37247505"/>
                  </a:ext>
                </a:extLst>
              </a:tr>
            </a:tbl>
          </a:graphicData>
        </a:graphic>
      </p:graphicFrame>
      <p:sp>
        <p:nvSpPr>
          <p:cNvPr id="4" name="Text Placeholder 3">
            <a:extLst>
              <a:ext uri="{FF2B5EF4-FFF2-40B4-BE49-F238E27FC236}">
                <a16:creationId xmlns:a16="http://schemas.microsoft.com/office/drawing/2014/main" id="{165A12B6-09B8-4F07-AC33-399D5D2E48B0}"/>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181784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E3D8-D3EA-40FC-97C1-939E200DA43B}"/>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5BCABB80-10BD-435E-B891-9BFFC7D4E1BE}"/>
              </a:ext>
            </a:extLst>
          </p:cNvPr>
          <p:cNvGraphicFramePr>
            <a:graphicFrameLocks noGrp="1"/>
          </p:cNvGraphicFramePr>
          <p:nvPr>
            <p:ph type="tbl" sz="quarter" idx="13"/>
            <p:extLst>
              <p:ext uri="{D42A27DB-BD31-4B8C-83A1-F6EECF244321}">
                <p14:modId xmlns:p14="http://schemas.microsoft.com/office/powerpoint/2010/main" val="341348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2552056"/>
                    </a:ext>
                  </a:extLst>
                </a:gridCol>
                <a:gridCol w="246888">
                  <a:extLst>
                    <a:ext uri="{9D8B030D-6E8A-4147-A177-3AD203B41FA5}">
                      <a16:colId xmlns:a16="http://schemas.microsoft.com/office/drawing/2014/main" val="1466865977"/>
                    </a:ext>
                  </a:extLst>
                </a:gridCol>
                <a:gridCol w="246888">
                  <a:extLst>
                    <a:ext uri="{9D8B030D-6E8A-4147-A177-3AD203B41FA5}">
                      <a16:colId xmlns:a16="http://schemas.microsoft.com/office/drawing/2014/main" val="615122613"/>
                    </a:ext>
                  </a:extLst>
                </a:gridCol>
                <a:gridCol w="246888">
                  <a:extLst>
                    <a:ext uri="{9D8B030D-6E8A-4147-A177-3AD203B41FA5}">
                      <a16:colId xmlns:a16="http://schemas.microsoft.com/office/drawing/2014/main" val="1320179004"/>
                    </a:ext>
                  </a:extLst>
                </a:gridCol>
                <a:gridCol w="246888">
                  <a:extLst>
                    <a:ext uri="{9D8B030D-6E8A-4147-A177-3AD203B41FA5}">
                      <a16:colId xmlns:a16="http://schemas.microsoft.com/office/drawing/2014/main" val="2485608480"/>
                    </a:ext>
                  </a:extLst>
                </a:gridCol>
                <a:gridCol w="246888">
                  <a:extLst>
                    <a:ext uri="{9D8B030D-6E8A-4147-A177-3AD203B41FA5}">
                      <a16:colId xmlns:a16="http://schemas.microsoft.com/office/drawing/2014/main" val="2016907477"/>
                    </a:ext>
                  </a:extLst>
                </a:gridCol>
                <a:gridCol w="246888">
                  <a:extLst>
                    <a:ext uri="{9D8B030D-6E8A-4147-A177-3AD203B41FA5}">
                      <a16:colId xmlns:a16="http://schemas.microsoft.com/office/drawing/2014/main" val="3223980591"/>
                    </a:ext>
                  </a:extLst>
                </a:gridCol>
                <a:gridCol w="246888">
                  <a:extLst>
                    <a:ext uri="{9D8B030D-6E8A-4147-A177-3AD203B41FA5}">
                      <a16:colId xmlns:a16="http://schemas.microsoft.com/office/drawing/2014/main" val="2668092574"/>
                    </a:ext>
                  </a:extLst>
                </a:gridCol>
                <a:gridCol w="246888">
                  <a:extLst>
                    <a:ext uri="{9D8B030D-6E8A-4147-A177-3AD203B41FA5}">
                      <a16:colId xmlns:a16="http://schemas.microsoft.com/office/drawing/2014/main" val="2775115723"/>
                    </a:ext>
                  </a:extLst>
                </a:gridCol>
                <a:gridCol w="246888">
                  <a:extLst>
                    <a:ext uri="{9D8B030D-6E8A-4147-A177-3AD203B41FA5}">
                      <a16:colId xmlns:a16="http://schemas.microsoft.com/office/drawing/2014/main" val="3108435395"/>
                    </a:ext>
                  </a:extLst>
                </a:gridCol>
                <a:gridCol w="246888">
                  <a:extLst>
                    <a:ext uri="{9D8B030D-6E8A-4147-A177-3AD203B41FA5}">
                      <a16:colId xmlns:a16="http://schemas.microsoft.com/office/drawing/2014/main" val="274219361"/>
                    </a:ext>
                  </a:extLst>
                </a:gridCol>
                <a:gridCol w="246888">
                  <a:extLst>
                    <a:ext uri="{9D8B030D-6E8A-4147-A177-3AD203B41FA5}">
                      <a16:colId xmlns:a16="http://schemas.microsoft.com/office/drawing/2014/main" val="833638069"/>
                    </a:ext>
                  </a:extLst>
                </a:gridCol>
                <a:gridCol w="246888">
                  <a:extLst>
                    <a:ext uri="{9D8B030D-6E8A-4147-A177-3AD203B41FA5}">
                      <a16:colId xmlns:a16="http://schemas.microsoft.com/office/drawing/2014/main" val="1425305311"/>
                    </a:ext>
                  </a:extLst>
                </a:gridCol>
                <a:gridCol w="246888">
                  <a:extLst>
                    <a:ext uri="{9D8B030D-6E8A-4147-A177-3AD203B41FA5}">
                      <a16:colId xmlns:a16="http://schemas.microsoft.com/office/drawing/2014/main" val="1974525134"/>
                    </a:ext>
                  </a:extLst>
                </a:gridCol>
                <a:gridCol w="246888">
                  <a:extLst>
                    <a:ext uri="{9D8B030D-6E8A-4147-A177-3AD203B41FA5}">
                      <a16:colId xmlns:a16="http://schemas.microsoft.com/office/drawing/2014/main" val="2358547464"/>
                    </a:ext>
                  </a:extLst>
                </a:gridCol>
                <a:gridCol w="246888">
                  <a:extLst>
                    <a:ext uri="{9D8B030D-6E8A-4147-A177-3AD203B41FA5}">
                      <a16:colId xmlns:a16="http://schemas.microsoft.com/office/drawing/2014/main" val="1293818665"/>
                    </a:ext>
                  </a:extLst>
                </a:gridCol>
                <a:gridCol w="246888">
                  <a:extLst>
                    <a:ext uri="{9D8B030D-6E8A-4147-A177-3AD203B41FA5}">
                      <a16:colId xmlns:a16="http://schemas.microsoft.com/office/drawing/2014/main" val="772621548"/>
                    </a:ext>
                  </a:extLst>
                </a:gridCol>
                <a:gridCol w="246888">
                  <a:extLst>
                    <a:ext uri="{9D8B030D-6E8A-4147-A177-3AD203B41FA5}">
                      <a16:colId xmlns:a16="http://schemas.microsoft.com/office/drawing/2014/main" val="1852804681"/>
                    </a:ext>
                  </a:extLst>
                </a:gridCol>
                <a:gridCol w="246888">
                  <a:extLst>
                    <a:ext uri="{9D8B030D-6E8A-4147-A177-3AD203B41FA5}">
                      <a16:colId xmlns:a16="http://schemas.microsoft.com/office/drawing/2014/main" val="2709741640"/>
                    </a:ext>
                  </a:extLst>
                </a:gridCol>
                <a:gridCol w="246888">
                  <a:extLst>
                    <a:ext uri="{9D8B030D-6E8A-4147-A177-3AD203B41FA5}">
                      <a16:colId xmlns:a16="http://schemas.microsoft.com/office/drawing/2014/main" val="1371699720"/>
                    </a:ext>
                  </a:extLst>
                </a:gridCol>
                <a:gridCol w="246888">
                  <a:extLst>
                    <a:ext uri="{9D8B030D-6E8A-4147-A177-3AD203B41FA5}">
                      <a16:colId xmlns:a16="http://schemas.microsoft.com/office/drawing/2014/main" val="1592778732"/>
                    </a:ext>
                  </a:extLst>
                </a:gridCol>
                <a:gridCol w="246888">
                  <a:extLst>
                    <a:ext uri="{9D8B030D-6E8A-4147-A177-3AD203B41FA5}">
                      <a16:colId xmlns:a16="http://schemas.microsoft.com/office/drawing/2014/main" val="3847061510"/>
                    </a:ext>
                  </a:extLst>
                </a:gridCol>
                <a:gridCol w="246888">
                  <a:extLst>
                    <a:ext uri="{9D8B030D-6E8A-4147-A177-3AD203B41FA5}">
                      <a16:colId xmlns:a16="http://schemas.microsoft.com/office/drawing/2014/main" val="2152867917"/>
                    </a:ext>
                  </a:extLst>
                </a:gridCol>
                <a:gridCol w="246888">
                  <a:extLst>
                    <a:ext uri="{9D8B030D-6E8A-4147-A177-3AD203B41FA5}">
                      <a16:colId xmlns:a16="http://schemas.microsoft.com/office/drawing/2014/main" val="439557353"/>
                    </a:ext>
                  </a:extLst>
                </a:gridCol>
                <a:gridCol w="246888">
                  <a:extLst>
                    <a:ext uri="{9D8B030D-6E8A-4147-A177-3AD203B41FA5}">
                      <a16:colId xmlns:a16="http://schemas.microsoft.com/office/drawing/2014/main" val="2411141803"/>
                    </a:ext>
                  </a:extLst>
                </a:gridCol>
                <a:gridCol w="246888">
                  <a:extLst>
                    <a:ext uri="{9D8B030D-6E8A-4147-A177-3AD203B41FA5}">
                      <a16:colId xmlns:a16="http://schemas.microsoft.com/office/drawing/2014/main" val="1924921567"/>
                    </a:ext>
                  </a:extLst>
                </a:gridCol>
                <a:gridCol w="246888">
                  <a:extLst>
                    <a:ext uri="{9D8B030D-6E8A-4147-A177-3AD203B41FA5}">
                      <a16:colId xmlns:a16="http://schemas.microsoft.com/office/drawing/2014/main" val="90903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542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13:04:06 </a:t>
                      </a:r>
                      <a:r>
                        <a:rPr kumimoji="0" lang="en-US" sz="1000" b="0" i="0" u="none" strike="noStrike" kern="1200" cap="none" spc="0" normalizeH="0" baseline="0" noProof="0">
                          <a:ln>
                            <a:noFill/>
                          </a:ln>
                          <a:solidFill>
                            <a:prstClr val="black"/>
                          </a:solidFill>
                          <a:effectLst/>
                          <a:uLnTx/>
                          <a:uFillTx/>
                          <a:latin typeface="+mn-lt"/>
                          <a:ea typeface="+mn-ea"/>
                          <a:cs typeface="+mn-cs"/>
                        </a:rPr>
                        <a:t> 
 Suriin ang mga palatandaan upang malaman kung peke ang iyong nabiling gamot.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1547491"/>
                  </a:ext>
                </a:extLst>
              </a:tr>
            </a:tbl>
          </a:graphicData>
        </a:graphic>
      </p:graphicFrame>
      <p:sp>
        <p:nvSpPr>
          <p:cNvPr id="4" name="Text Placeholder 3">
            <a:extLst>
              <a:ext uri="{FF2B5EF4-FFF2-40B4-BE49-F238E27FC236}">
                <a16:creationId xmlns:a16="http://schemas.microsoft.com/office/drawing/2014/main" id="{98779D83-5AA8-40DF-83CF-8493AD373C8F}"/>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300492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16BEF-3000-49BA-AA44-F1A008E9B85E}"/>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96E45FA4-ACB2-498F-93AA-1E614A5FA0AF}"/>
              </a:ext>
            </a:extLst>
          </p:cNvPr>
          <p:cNvGraphicFramePr>
            <a:graphicFrameLocks noGrp="1"/>
          </p:cNvGraphicFramePr>
          <p:nvPr>
            <p:ph type="tbl" sz="quarter" idx="13"/>
            <p:extLst>
              <p:ext uri="{D42A27DB-BD31-4B8C-83A1-F6EECF244321}">
                <p14:modId xmlns:p14="http://schemas.microsoft.com/office/powerpoint/2010/main" val="40952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1730504"/>
                    </a:ext>
                  </a:extLst>
                </a:gridCol>
                <a:gridCol w="246888">
                  <a:extLst>
                    <a:ext uri="{9D8B030D-6E8A-4147-A177-3AD203B41FA5}">
                      <a16:colId xmlns:a16="http://schemas.microsoft.com/office/drawing/2014/main" val="1427766025"/>
                    </a:ext>
                  </a:extLst>
                </a:gridCol>
                <a:gridCol w="246888">
                  <a:extLst>
                    <a:ext uri="{9D8B030D-6E8A-4147-A177-3AD203B41FA5}">
                      <a16:colId xmlns:a16="http://schemas.microsoft.com/office/drawing/2014/main" val="1982290125"/>
                    </a:ext>
                  </a:extLst>
                </a:gridCol>
                <a:gridCol w="246888">
                  <a:extLst>
                    <a:ext uri="{9D8B030D-6E8A-4147-A177-3AD203B41FA5}">
                      <a16:colId xmlns:a16="http://schemas.microsoft.com/office/drawing/2014/main" val="4084054832"/>
                    </a:ext>
                  </a:extLst>
                </a:gridCol>
                <a:gridCol w="246888">
                  <a:extLst>
                    <a:ext uri="{9D8B030D-6E8A-4147-A177-3AD203B41FA5}">
                      <a16:colId xmlns:a16="http://schemas.microsoft.com/office/drawing/2014/main" val="3243295536"/>
                    </a:ext>
                  </a:extLst>
                </a:gridCol>
                <a:gridCol w="246888">
                  <a:extLst>
                    <a:ext uri="{9D8B030D-6E8A-4147-A177-3AD203B41FA5}">
                      <a16:colId xmlns:a16="http://schemas.microsoft.com/office/drawing/2014/main" val="4253713537"/>
                    </a:ext>
                  </a:extLst>
                </a:gridCol>
                <a:gridCol w="246888">
                  <a:extLst>
                    <a:ext uri="{9D8B030D-6E8A-4147-A177-3AD203B41FA5}">
                      <a16:colId xmlns:a16="http://schemas.microsoft.com/office/drawing/2014/main" val="1211564342"/>
                    </a:ext>
                  </a:extLst>
                </a:gridCol>
                <a:gridCol w="246888">
                  <a:extLst>
                    <a:ext uri="{9D8B030D-6E8A-4147-A177-3AD203B41FA5}">
                      <a16:colId xmlns:a16="http://schemas.microsoft.com/office/drawing/2014/main" val="2782966117"/>
                    </a:ext>
                  </a:extLst>
                </a:gridCol>
                <a:gridCol w="246888">
                  <a:extLst>
                    <a:ext uri="{9D8B030D-6E8A-4147-A177-3AD203B41FA5}">
                      <a16:colId xmlns:a16="http://schemas.microsoft.com/office/drawing/2014/main" val="1892606651"/>
                    </a:ext>
                  </a:extLst>
                </a:gridCol>
                <a:gridCol w="246888">
                  <a:extLst>
                    <a:ext uri="{9D8B030D-6E8A-4147-A177-3AD203B41FA5}">
                      <a16:colId xmlns:a16="http://schemas.microsoft.com/office/drawing/2014/main" val="598523323"/>
                    </a:ext>
                  </a:extLst>
                </a:gridCol>
                <a:gridCol w="246888">
                  <a:extLst>
                    <a:ext uri="{9D8B030D-6E8A-4147-A177-3AD203B41FA5}">
                      <a16:colId xmlns:a16="http://schemas.microsoft.com/office/drawing/2014/main" val="2439456796"/>
                    </a:ext>
                  </a:extLst>
                </a:gridCol>
                <a:gridCol w="246888">
                  <a:extLst>
                    <a:ext uri="{9D8B030D-6E8A-4147-A177-3AD203B41FA5}">
                      <a16:colId xmlns:a16="http://schemas.microsoft.com/office/drawing/2014/main" val="1918492030"/>
                    </a:ext>
                  </a:extLst>
                </a:gridCol>
                <a:gridCol w="246888">
                  <a:extLst>
                    <a:ext uri="{9D8B030D-6E8A-4147-A177-3AD203B41FA5}">
                      <a16:colId xmlns:a16="http://schemas.microsoft.com/office/drawing/2014/main" val="154558268"/>
                    </a:ext>
                  </a:extLst>
                </a:gridCol>
                <a:gridCol w="246888">
                  <a:extLst>
                    <a:ext uri="{9D8B030D-6E8A-4147-A177-3AD203B41FA5}">
                      <a16:colId xmlns:a16="http://schemas.microsoft.com/office/drawing/2014/main" val="1930578338"/>
                    </a:ext>
                  </a:extLst>
                </a:gridCol>
                <a:gridCol w="246888">
                  <a:extLst>
                    <a:ext uri="{9D8B030D-6E8A-4147-A177-3AD203B41FA5}">
                      <a16:colId xmlns:a16="http://schemas.microsoft.com/office/drawing/2014/main" val="4267165713"/>
                    </a:ext>
                  </a:extLst>
                </a:gridCol>
                <a:gridCol w="246888">
                  <a:extLst>
                    <a:ext uri="{9D8B030D-6E8A-4147-A177-3AD203B41FA5}">
                      <a16:colId xmlns:a16="http://schemas.microsoft.com/office/drawing/2014/main" val="490253335"/>
                    </a:ext>
                  </a:extLst>
                </a:gridCol>
                <a:gridCol w="246888">
                  <a:extLst>
                    <a:ext uri="{9D8B030D-6E8A-4147-A177-3AD203B41FA5}">
                      <a16:colId xmlns:a16="http://schemas.microsoft.com/office/drawing/2014/main" val="2465828733"/>
                    </a:ext>
                  </a:extLst>
                </a:gridCol>
                <a:gridCol w="246888">
                  <a:extLst>
                    <a:ext uri="{9D8B030D-6E8A-4147-A177-3AD203B41FA5}">
                      <a16:colId xmlns:a16="http://schemas.microsoft.com/office/drawing/2014/main" val="3539911047"/>
                    </a:ext>
                  </a:extLst>
                </a:gridCol>
                <a:gridCol w="246888">
                  <a:extLst>
                    <a:ext uri="{9D8B030D-6E8A-4147-A177-3AD203B41FA5}">
                      <a16:colId xmlns:a16="http://schemas.microsoft.com/office/drawing/2014/main" val="2900806469"/>
                    </a:ext>
                  </a:extLst>
                </a:gridCol>
                <a:gridCol w="246888">
                  <a:extLst>
                    <a:ext uri="{9D8B030D-6E8A-4147-A177-3AD203B41FA5}">
                      <a16:colId xmlns:a16="http://schemas.microsoft.com/office/drawing/2014/main" val="3634530345"/>
                    </a:ext>
                  </a:extLst>
                </a:gridCol>
                <a:gridCol w="246888">
                  <a:extLst>
                    <a:ext uri="{9D8B030D-6E8A-4147-A177-3AD203B41FA5}">
                      <a16:colId xmlns:a16="http://schemas.microsoft.com/office/drawing/2014/main" val="1854262297"/>
                    </a:ext>
                  </a:extLst>
                </a:gridCol>
                <a:gridCol w="246888">
                  <a:extLst>
                    <a:ext uri="{9D8B030D-6E8A-4147-A177-3AD203B41FA5}">
                      <a16:colId xmlns:a16="http://schemas.microsoft.com/office/drawing/2014/main" val="132376901"/>
                    </a:ext>
                  </a:extLst>
                </a:gridCol>
                <a:gridCol w="246888">
                  <a:extLst>
                    <a:ext uri="{9D8B030D-6E8A-4147-A177-3AD203B41FA5}">
                      <a16:colId xmlns:a16="http://schemas.microsoft.com/office/drawing/2014/main" val="2201100007"/>
                    </a:ext>
                  </a:extLst>
                </a:gridCol>
                <a:gridCol w="246888">
                  <a:extLst>
                    <a:ext uri="{9D8B030D-6E8A-4147-A177-3AD203B41FA5}">
                      <a16:colId xmlns:a16="http://schemas.microsoft.com/office/drawing/2014/main" val="2968954742"/>
                    </a:ext>
                  </a:extLst>
                </a:gridCol>
                <a:gridCol w="246888">
                  <a:extLst>
                    <a:ext uri="{9D8B030D-6E8A-4147-A177-3AD203B41FA5}">
                      <a16:colId xmlns:a16="http://schemas.microsoft.com/office/drawing/2014/main" val="1255220445"/>
                    </a:ext>
                  </a:extLst>
                </a:gridCol>
                <a:gridCol w="246888">
                  <a:extLst>
                    <a:ext uri="{9D8B030D-6E8A-4147-A177-3AD203B41FA5}">
                      <a16:colId xmlns:a16="http://schemas.microsoft.com/office/drawing/2014/main" val="325629087"/>
                    </a:ext>
                  </a:extLst>
                </a:gridCol>
                <a:gridCol w="246888">
                  <a:extLst>
                    <a:ext uri="{9D8B030D-6E8A-4147-A177-3AD203B41FA5}">
                      <a16:colId xmlns:a16="http://schemas.microsoft.com/office/drawing/2014/main" val="3812834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655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- 2018-11-14 00:00:00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71419318"/>
                  </a:ext>
                </a:extLst>
              </a:tr>
            </a:tbl>
          </a:graphicData>
        </a:graphic>
      </p:graphicFrame>
      <p:sp>
        <p:nvSpPr>
          <p:cNvPr id="4" name="Text Placeholder 3">
            <a:extLst>
              <a:ext uri="{FF2B5EF4-FFF2-40B4-BE49-F238E27FC236}">
                <a16:creationId xmlns:a16="http://schemas.microsoft.com/office/drawing/2014/main" id="{78C75080-AC4F-4A67-9BDB-9B23C5505BC9}"/>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692691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F90C9-9D1C-464B-8345-108DC8DDED8A}"/>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F9BD9F23-024F-4BFE-B891-6075F17548F0}"/>
              </a:ext>
            </a:extLst>
          </p:cNvPr>
          <p:cNvGraphicFramePr>
            <a:graphicFrameLocks noGrp="1"/>
          </p:cNvGraphicFramePr>
          <p:nvPr>
            <p:ph type="tbl" sz="quarter" idx="13"/>
            <p:extLst>
              <p:ext uri="{D42A27DB-BD31-4B8C-83A1-F6EECF244321}">
                <p14:modId xmlns:p14="http://schemas.microsoft.com/office/powerpoint/2010/main" val="2200516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7972867"/>
                    </a:ext>
                  </a:extLst>
                </a:gridCol>
                <a:gridCol w="246888">
                  <a:extLst>
                    <a:ext uri="{9D8B030D-6E8A-4147-A177-3AD203B41FA5}">
                      <a16:colId xmlns:a16="http://schemas.microsoft.com/office/drawing/2014/main" val="761135922"/>
                    </a:ext>
                  </a:extLst>
                </a:gridCol>
                <a:gridCol w="246888">
                  <a:extLst>
                    <a:ext uri="{9D8B030D-6E8A-4147-A177-3AD203B41FA5}">
                      <a16:colId xmlns:a16="http://schemas.microsoft.com/office/drawing/2014/main" val="2055499399"/>
                    </a:ext>
                  </a:extLst>
                </a:gridCol>
                <a:gridCol w="246888">
                  <a:extLst>
                    <a:ext uri="{9D8B030D-6E8A-4147-A177-3AD203B41FA5}">
                      <a16:colId xmlns:a16="http://schemas.microsoft.com/office/drawing/2014/main" val="2380493811"/>
                    </a:ext>
                  </a:extLst>
                </a:gridCol>
                <a:gridCol w="246888">
                  <a:extLst>
                    <a:ext uri="{9D8B030D-6E8A-4147-A177-3AD203B41FA5}">
                      <a16:colId xmlns:a16="http://schemas.microsoft.com/office/drawing/2014/main" val="2559158753"/>
                    </a:ext>
                  </a:extLst>
                </a:gridCol>
                <a:gridCol w="246888">
                  <a:extLst>
                    <a:ext uri="{9D8B030D-6E8A-4147-A177-3AD203B41FA5}">
                      <a16:colId xmlns:a16="http://schemas.microsoft.com/office/drawing/2014/main" val="3730002108"/>
                    </a:ext>
                  </a:extLst>
                </a:gridCol>
                <a:gridCol w="246888">
                  <a:extLst>
                    <a:ext uri="{9D8B030D-6E8A-4147-A177-3AD203B41FA5}">
                      <a16:colId xmlns:a16="http://schemas.microsoft.com/office/drawing/2014/main" val="2507894807"/>
                    </a:ext>
                  </a:extLst>
                </a:gridCol>
                <a:gridCol w="246888">
                  <a:extLst>
                    <a:ext uri="{9D8B030D-6E8A-4147-A177-3AD203B41FA5}">
                      <a16:colId xmlns:a16="http://schemas.microsoft.com/office/drawing/2014/main" val="864931023"/>
                    </a:ext>
                  </a:extLst>
                </a:gridCol>
                <a:gridCol w="246888">
                  <a:extLst>
                    <a:ext uri="{9D8B030D-6E8A-4147-A177-3AD203B41FA5}">
                      <a16:colId xmlns:a16="http://schemas.microsoft.com/office/drawing/2014/main" val="1623515736"/>
                    </a:ext>
                  </a:extLst>
                </a:gridCol>
                <a:gridCol w="246888">
                  <a:extLst>
                    <a:ext uri="{9D8B030D-6E8A-4147-A177-3AD203B41FA5}">
                      <a16:colId xmlns:a16="http://schemas.microsoft.com/office/drawing/2014/main" val="1661277542"/>
                    </a:ext>
                  </a:extLst>
                </a:gridCol>
                <a:gridCol w="246888">
                  <a:extLst>
                    <a:ext uri="{9D8B030D-6E8A-4147-A177-3AD203B41FA5}">
                      <a16:colId xmlns:a16="http://schemas.microsoft.com/office/drawing/2014/main" val="927589693"/>
                    </a:ext>
                  </a:extLst>
                </a:gridCol>
                <a:gridCol w="246888">
                  <a:extLst>
                    <a:ext uri="{9D8B030D-6E8A-4147-A177-3AD203B41FA5}">
                      <a16:colId xmlns:a16="http://schemas.microsoft.com/office/drawing/2014/main" val="4211850958"/>
                    </a:ext>
                  </a:extLst>
                </a:gridCol>
                <a:gridCol w="246888">
                  <a:extLst>
                    <a:ext uri="{9D8B030D-6E8A-4147-A177-3AD203B41FA5}">
                      <a16:colId xmlns:a16="http://schemas.microsoft.com/office/drawing/2014/main" val="4265974527"/>
                    </a:ext>
                  </a:extLst>
                </a:gridCol>
                <a:gridCol w="246888">
                  <a:extLst>
                    <a:ext uri="{9D8B030D-6E8A-4147-A177-3AD203B41FA5}">
                      <a16:colId xmlns:a16="http://schemas.microsoft.com/office/drawing/2014/main" val="1912372504"/>
                    </a:ext>
                  </a:extLst>
                </a:gridCol>
                <a:gridCol w="246888">
                  <a:extLst>
                    <a:ext uri="{9D8B030D-6E8A-4147-A177-3AD203B41FA5}">
                      <a16:colId xmlns:a16="http://schemas.microsoft.com/office/drawing/2014/main" val="4280463607"/>
                    </a:ext>
                  </a:extLst>
                </a:gridCol>
                <a:gridCol w="246888">
                  <a:extLst>
                    <a:ext uri="{9D8B030D-6E8A-4147-A177-3AD203B41FA5}">
                      <a16:colId xmlns:a16="http://schemas.microsoft.com/office/drawing/2014/main" val="1283678513"/>
                    </a:ext>
                  </a:extLst>
                </a:gridCol>
                <a:gridCol w="246888">
                  <a:extLst>
                    <a:ext uri="{9D8B030D-6E8A-4147-A177-3AD203B41FA5}">
                      <a16:colId xmlns:a16="http://schemas.microsoft.com/office/drawing/2014/main" val="859095139"/>
                    </a:ext>
                  </a:extLst>
                </a:gridCol>
                <a:gridCol w="246888">
                  <a:extLst>
                    <a:ext uri="{9D8B030D-6E8A-4147-A177-3AD203B41FA5}">
                      <a16:colId xmlns:a16="http://schemas.microsoft.com/office/drawing/2014/main" val="2678766568"/>
                    </a:ext>
                  </a:extLst>
                </a:gridCol>
                <a:gridCol w="246888">
                  <a:extLst>
                    <a:ext uri="{9D8B030D-6E8A-4147-A177-3AD203B41FA5}">
                      <a16:colId xmlns:a16="http://schemas.microsoft.com/office/drawing/2014/main" val="4179508432"/>
                    </a:ext>
                  </a:extLst>
                </a:gridCol>
                <a:gridCol w="246888">
                  <a:extLst>
                    <a:ext uri="{9D8B030D-6E8A-4147-A177-3AD203B41FA5}">
                      <a16:colId xmlns:a16="http://schemas.microsoft.com/office/drawing/2014/main" val="2427230380"/>
                    </a:ext>
                  </a:extLst>
                </a:gridCol>
                <a:gridCol w="246888">
                  <a:extLst>
                    <a:ext uri="{9D8B030D-6E8A-4147-A177-3AD203B41FA5}">
                      <a16:colId xmlns:a16="http://schemas.microsoft.com/office/drawing/2014/main" val="765864459"/>
                    </a:ext>
                  </a:extLst>
                </a:gridCol>
                <a:gridCol w="246888">
                  <a:extLst>
                    <a:ext uri="{9D8B030D-6E8A-4147-A177-3AD203B41FA5}">
                      <a16:colId xmlns:a16="http://schemas.microsoft.com/office/drawing/2014/main" val="4165940845"/>
                    </a:ext>
                  </a:extLst>
                </a:gridCol>
                <a:gridCol w="246888">
                  <a:extLst>
                    <a:ext uri="{9D8B030D-6E8A-4147-A177-3AD203B41FA5}">
                      <a16:colId xmlns:a16="http://schemas.microsoft.com/office/drawing/2014/main" val="1138472230"/>
                    </a:ext>
                  </a:extLst>
                </a:gridCol>
                <a:gridCol w="246888">
                  <a:extLst>
                    <a:ext uri="{9D8B030D-6E8A-4147-A177-3AD203B41FA5}">
                      <a16:colId xmlns:a16="http://schemas.microsoft.com/office/drawing/2014/main" val="3186408825"/>
                    </a:ext>
                  </a:extLst>
                </a:gridCol>
                <a:gridCol w="246888">
                  <a:extLst>
                    <a:ext uri="{9D8B030D-6E8A-4147-A177-3AD203B41FA5}">
                      <a16:colId xmlns:a16="http://schemas.microsoft.com/office/drawing/2014/main" val="2778576371"/>
                    </a:ext>
                  </a:extLst>
                </a:gridCol>
                <a:gridCol w="246888">
                  <a:extLst>
                    <a:ext uri="{9D8B030D-6E8A-4147-A177-3AD203B41FA5}">
                      <a16:colId xmlns:a16="http://schemas.microsoft.com/office/drawing/2014/main" val="2194746226"/>
                    </a:ext>
                  </a:extLst>
                </a:gridCol>
                <a:gridCol w="246888">
                  <a:extLst>
                    <a:ext uri="{9D8B030D-6E8A-4147-A177-3AD203B41FA5}">
                      <a16:colId xmlns:a16="http://schemas.microsoft.com/office/drawing/2014/main" val="194997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0046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- 2018-11-13 12:00:01 </a:t>
                      </a:r>
                      <a:r>
                        <a:rPr kumimoji="0" lang="en-US" sz="1000" b="0" i="0" u="none" strike="noStrike" kern="1200" cap="none" spc="0" normalizeH="0" baseline="0" noProof="0">
                          <a:ln>
                            <a:noFill/>
                          </a:ln>
                          <a:solidFill>
                            <a:prstClr val="black"/>
                          </a:solidFill>
                          <a:effectLst/>
                          <a:uLnTx/>
                          <a:uFillTx/>
                          <a:latin typeface="+mn-lt"/>
                          <a:ea typeface="+mn-ea"/>
                          <a:cs typeface="+mn-cs"/>
                        </a:rPr>
                        <a:t> 
 Ngayong Drug Prevention Week, patuloy nating gabayan ang ating mga kabataan upang hindi malulong sa masamang droga.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3543531"/>
                  </a:ext>
                </a:extLst>
              </a:tr>
            </a:tbl>
          </a:graphicData>
        </a:graphic>
      </p:graphicFrame>
      <p:sp>
        <p:nvSpPr>
          <p:cNvPr id="4" name="Text Placeholder 3">
            <a:extLst>
              <a:ext uri="{FF2B5EF4-FFF2-40B4-BE49-F238E27FC236}">
                <a16:creationId xmlns:a16="http://schemas.microsoft.com/office/drawing/2014/main" id="{B87B5712-F872-4B5F-873D-0F2F70A19B9B}"/>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376563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CEA3-6841-41D3-A3E2-9EDAC188FCFF}"/>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D1551323-B083-436C-B048-A299DE5E2853}"/>
              </a:ext>
            </a:extLst>
          </p:cNvPr>
          <p:cNvGraphicFramePr>
            <a:graphicFrameLocks noGrp="1"/>
          </p:cNvGraphicFramePr>
          <p:nvPr>
            <p:ph type="tbl" sz="quarter" idx="13"/>
            <p:extLst>
              <p:ext uri="{D42A27DB-BD31-4B8C-83A1-F6EECF244321}">
                <p14:modId xmlns:p14="http://schemas.microsoft.com/office/powerpoint/2010/main" val="3438154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8385721"/>
                    </a:ext>
                  </a:extLst>
                </a:gridCol>
                <a:gridCol w="246888">
                  <a:extLst>
                    <a:ext uri="{9D8B030D-6E8A-4147-A177-3AD203B41FA5}">
                      <a16:colId xmlns:a16="http://schemas.microsoft.com/office/drawing/2014/main" val="3489011533"/>
                    </a:ext>
                  </a:extLst>
                </a:gridCol>
                <a:gridCol w="246888">
                  <a:extLst>
                    <a:ext uri="{9D8B030D-6E8A-4147-A177-3AD203B41FA5}">
                      <a16:colId xmlns:a16="http://schemas.microsoft.com/office/drawing/2014/main" val="1157264698"/>
                    </a:ext>
                  </a:extLst>
                </a:gridCol>
                <a:gridCol w="246888">
                  <a:extLst>
                    <a:ext uri="{9D8B030D-6E8A-4147-A177-3AD203B41FA5}">
                      <a16:colId xmlns:a16="http://schemas.microsoft.com/office/drawing/2014/main" val="3867798891"/>
                    </a:ext>
                  </a:extLst>
                </a:gridCol>
                <a:gridCol w="246888">
                  <a:extLst>
                    <a:ext uri="{9D8B030D-6E8A-4147-A177-3AD203B41FA5}">
                      <a16:colId xmlns:a16="http://schemas.microsoft.com/office/drawing/2014/main" val="1494562211"/>
                    </a:ext>
                  </a:extLst>
                </a:gridCol>
                <a:gridCol w="246888">
                  <a:extLst>
                    <a:ext uri="{9D8B030D-6E8A-4147-A177-3AD203B41FA5}">
                      <a16:colId xmlns:a16="http://schemas.microsoft.com/office/drawing/2014/main" val="892516692"/>
                    </a:ext>
                  </a:extLst>
                </a:gridCol>
                <a:gridCol w="246888">
                  <a:extLst>
                    <a:ext uri="{9D8B030D-6E8A-4147-A177-3AD203B41FA5}">
                      <a16:colId xmlns:a16="http://schemas.microsoft.com/office/drawing/2014/main" val="1177921147"/>
                    </a:ext>
                  </a:extLst>
                </a:gridCol>
                <a:gridCol w="246888">
                  <a:extLst>
                    <a:ext uri="{9D8B030D-6E8A-4147-A177-3AD203B41FA5}">
                      <a16:colId xmlns:a16="http://schemas.microsoft.com/office/drawing/2014/main" val="1112831585"/>
                    </a:ext>
                  </a:extLst>
                </a:gridCol>
                <a:gridCol w="246888">
                  <a:extLst>
                    <a:ext uri="{9D8B030D-6E8A-4147-A177-3AD203B41FA5}">
                      <a16:colId xmlns:a16="http://schemas.microsoft.com/office/drawing/2014/main" val="3122592856"/>
                    </a:ext>
                  </a:extLst>
                </a:gridCol>
                <a:gridCol w="246888">
                  <a:extLst>
                    <a:ext uri="{9D8B030D-6E8A-4147-A177-3AD203B41FA5}">
                      <a16:colId xmlns:a16="http://schemas.microsoft.com/office/drawing/2014/main" val="2367440453"/>
                    </a:ext>
                  </a:extLst>
                </a:gridCol>
                <a:gridCol w="246888">
                  <a:extLst>
                    <a:ext uri="{9D8B030D-6E8A-4147-A177-3AD203B41FA5}">
                      <a16:colId xmlns:a16="http://schemas.microsoft.com/office/drawing/2014/main" val="3520094250"/>
                    </a:ext>
                  </a:extLst>
                </a:gridCol>
                <a:gridCol w="246888">
                  <a:extLst>
                    <a:ext uri="{9D8B030D-6E8A-4147-A177-3AD203B41FA5}">
                      <a16:colId xmlns:a16="http://schemas.microsoft.com/office/drawing/2014/main" val="546565943"/>
                    </a:ext>
                  </a:extLst>
                </a:gridCol>
                <a:gridCol w="246888">
                  <a:extLst>
                    <a:ext uri="{9D8B030D-6E8A-4147-A177-3AD203B41FA5}">
                      <a16:colId xmlns:a16="http://schemas.microsoft.com/office/drawing/2014/main" val="209158107"/>
                    </a:ext>
                  </a:extLst>
                </a:gridCol>
                <a:gridCol w="246888">
                  <a:extLst>
                    <a:ext uri="{9D8B030D-6E8A-4147-A177-3AD203B41FA5}">
                      <a16:colId xmlns:a16="http://schemas.microsoft.com/office/drawing/2014/main" val="2233196301"/>
                    </a:ext>
                  </a:extLst>
                </a:gridCol>
                <a:gridCol w="246888">
                  <a:extLst>
                    <a:ext uri="{9D8B030D-6E8A-4147-A177-3AD203B41FA5}">
                      <a16:colId xmlns:a16="http://schemas.microsoft.com/office/drawing/2014/main" val="667537034"/>
                    </a:ext>
                  </a:extLst>
                </a:gridCol>
                <a:gridCol w="246888">
                  <a:extLst>
                    <a:ext uri="{9D8B030D-6E8A-4147-A177-3AD203B41FA5}">
                      <a16:colId xmlns:a16="http://schemas.microsoft.com/office/drawing/2014/main" val="3079685415"/>
                    </a:ext>
                  </a:extLst>
                </a:gridCol>
                <a:gridCol w="246888">
                  <a:extLst>
                    <a:ext uri="{9D8B030D-6E8A-4147-A177-3AD203B41FA5}">
                      <a16:colId xmlns:a16="http://schemas.microsoft.com/office/drawing/2014/main" val="423902193"/>
                    </a:ext>
                  </a:extLst>
                </a:gridCol>
                <a:gridCol w="246888">
                  <a:extLst>
                    <a:ext uri="{9D8B030D-6E8A-4147-A177-3AD203B41FA5}">
                      <a16:colId xmlns:a16="http://schemas.microsoft.com/office/drawing/2014/main" val="2778959038"/>
                    </a:ext>
                  </a:extLst>
                </a:gridCol>
                <a:gridCol w="246888">
                  <a:extLst>
                    <a:ext uri="{9D8B030D-6E8A-4147-A177-3AD203B41FA5}">
                      <a16:colId xmlns:a16="http://schemas.microsoft.com/office/drawing/2014/main" val="111917611"/>
                    </a:ext>
                  </a:extLst>
                </a:gridCol>
                <a:gridCol w="246888">
                  <a:extLst>
                    <a:ext uri="{9D8B030D-6E8A-4147-A177-3AD203B41FA5}">
                      <a16:colId xmlns:a16="http://schemas.microsoft.com/office/drawing/2014/main" val="2330015017"/>
                    </a:ext>
                  </a:extLst>
                </a:gridCol>
                <a:gridCol w="246888">
                  <a:extLst>
                    <a:ext uri="{9D8B030D-6E8A-4147-A177-3AD203B41FA5}">
                      <a16:colId xmlns:a16="http://schemas.microsoft.com/office/drawing/2014/main" val="787970936"/>
                    </a:ext>
                  </a:extLst>
                </a:gridCol>
                <a:gridCol w="246888">
                  <a:extLst>
                    <a:ext uri="{9D8B030D-6E8A-4147-A177-3AD203B41FA5}">
                      <a16:colId xmlns:a16="http://schemas.microsoft.com/office/drawing/2014/main" val="3947321305"/>
                    </a:ext>
                  </a:extLst>
                </a:gridCol>
                <a:gridCol w="246888">
                  <a:extLst>
                    <a:ext uri="{9D8B030D-6E8A-4147-A177-3AD203B41FA5}">
                      <a16:colId xmlns:a16="http://schemas.microsoft.com/office/drawing/2014/main" val="1698030554"/>
                    </a:ext>
                  </a:extLst>
                </a:gridCol>
                <a:gridCol w="246888">
                  <a:extLst>
                    <a:ext uri="{9D8B030D-6E8A-4147-A177-3AD203B41FA5}">
                      <a16:colId xmlns:a16="http://schemas.microsoft.com/office/drawing/2014/main" val="2146889627"/>
                    </a:ext>
                  </a:extLst>
                </a:gridCol>
                <a:gridCol w="246888">
                  <a:extLst>
                    <a:ext uri="{9D8B030D-6E8A-4147-A177-3AD203B41FA5}">
                      <a16:colId xmlns:a16="http://schemas.microsoft.com/office/drawing/2014/main" val="4166361558"/>
                    </a:ext>
                  </a:extLst>
                </a:gridCol>
                <a:gridCol w="246888">
                  <a:extLst>
                    <a:ext uri="{9D8B030D-6E8A-4147-A177-3AD203B41FA5}">
                      <a16:colId xmlns:a16="http://schemas.microsoft.com/office/drawing/2014/main" val="853526312"/>
                    </a:ext>
                  </a:extLst>
                </a:gridCol>
                <a:gridCol w="246888">
                  <a:extLst>
                    <a:ext uri="{9D8B030D-6E8A-4147-A177-3AD203B41FA5}">
                      <a16:colId xmlns:a16="http://schemas.microsoft.com/office/drawing/2014/main" val="669082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382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- 2018-11-09 14:31:24 </a:t>
                      </a:r>
                      <a:r>
                        <a:rPr kumimoji="0" lang="en-US" sz="1000" b="0" i="0" u="none" strike="noStrike" kern="1200" cap="none" spc="0" normalizeH="0" baseline="0" noProof="0">
                          <a:ln>
                            <a:noFill/>
                          </a:ln>
                          <a:solidFill>
                            <a:prstClr val="black"/>
                          </a:solidFill>
                          <a:effectLst/>
                          <a:uLnTx/>
                          <a:uFillTx/>
                          <a:latin typeface="+mn-lt"/>
                          <a:ea typeface="+mn-ea"/>
                          <a:cs typeface="+mn-cs"/>
                        </a:rPr>
                        <a:t> 
 Hindi lang pag-asa ng bayan ang mga bata, sila rin ang kinabukasan nito. Ang tamang pag-aaruga sa kanila ay isa sa pinaka-mahalagang tungkulin ng mga magulang at lipunan upang lumaking responsable at kapakipakinabang na myembro ng lipunan.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21446206"/>
                  </a:ext>
                </a:extLst>
              </a:tr>
            </a:tbl>
          </a:graphicData>
        </a:graphic>
      </p:graphicFrame>
      <p:sp>
        <p:nvSpPr>
          <p:cNvPr id="4" name="Text Placeholder 3">
            <a:extLst>
              <a:ext uri="{FF2B5EF4-FFF2-40B4-BE49-F238E27FC236}">
                <a16:creationId xmlns:a16="http://schemas.microsoft.com/office/drawing/2014/main" id="{8C12EEFC-3B2E-42A2-BB20-12576B8A6BD2}"/>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766867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E3739-4F12-4225-9645-0372EBC6F128}"/>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5E504412-5AE1-4550-8E98-48FF2D7C15CE}"/>
              </a:ext>
            </a:extLst>
          </p:cNvPr>
          <p:cNvGraphicFramePr>
            <a:graphicFrameLocks noGrp="1"/>
          </p:cNvGraphicFramePr>
          <p:nvPr>
            <p:ph type="tbl" sz="quarter" idx="13"/>
            <p:extLst>
              <p:ext uri="{D42A27DB-BD31-4B8C-83A1-F6EECF244321}">
                <p14:modId xmlns:p14="http://schemas.microsoft.com/office/powerpoint/2010/main" val="718837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54163208"/>
                    </a:ext>
                  </a:extLst>
                </a:gridCol>
                <a:gridCol w="246888">
                  <a:extLst>
                    <a:ext uri="{9D8B030D-6E8A-4147-A177-3AD203B41FA5}">
                      <a16:colId xmlns:a16="http://schemas.microsoft.com/office/drawing/2014/main" val="317670694"/>
                    </a:ext>
                  </a:extLst>
                </a:gridCol>
                <a:gridCol w="246888">
                  <a:extLst>
                    <a:ext uri="{9D8B030D-6E8A-4147-A177-3AD203B41FA5}">
                      <a16:colId xmlns:a16="http://schemas.microsoft.com/office/drawing/2014/main" val="2132426285"/>
                    </a:ext>
                  </a:extLst>
                </a:gridCol>
                <a:gridCol w="246888">
                  <a:extLst>
                    <a:ext uri="{9D8B030D-6E8A-4147-A177-3AD203B41FA5}">
                      <a16:colId xmlns:a16="http://schemas.microsoft.com/office/drawing/2014/main" val="2144379591"/>
                    </a:ext>
                  </a:extLst>
                </a:gridCol>
                <a:gridCol w="246888">
                  <a:extLst>
                    <a:ext uri="{9D8B030D-6E8A-4147-A177-3AD203B41FA5}">
                      <a16:colId xmlns:a16="http://schemas.microsoft.com/office/drawing/2014/main" val="659272759"/>
                    </a:ext>
                  </a:extLst>
                </a:gridCol>
                <a:gridCol w="246888">
                  <a:extLst>
                    <a:ext uri="{9D8B030D-6E8A-4147-A177-3AD203B41FA5}">
                      <a16:colId xmlns:a16="http://schemas.microsoft.com/office/drawing/2014/main" val="3934667759"/>
                    </a:ext>
                  </a:extLst>
                </a:gridCol>
                <a:gridCol w="246888">
                  <a:extLst>
                    <a:ext uri="{9D8B030D-6E8A-4147-A177-3AD203B41FA5}">
                      <a16:colId xmlns:a16="http://schemas.microsoft.com/office/drawing/2014/main" val="1834804789"/>
                    </a:ext>
                  </a:extLst>
                </a:gridCol>
                <a:gridCol w="246888">
                  <a:extLst>
                    <a:ext uri="{9D8B030D-6E8A-4147-A177-3AD203B41FA5}">
                      <a16:colId xmlns:a16="http://schemas.microsoft.com/office/drawing/2014/main" val="3311580506"/>
                    </a:ext>
                  </a:extLst>
                </a:gridCol>
                <a:gridCol w="246888">
                  <a:extLst>
                    <a:ext uri="{9D8B030D-6E8A-4147-A177-3AD203B41FA5}">
                      <a16:colId xmlns:a16="http://schemas.microsoft.com/office/drawing/2014/main" val="207887189"/>
                    </a:ext>
                  </a:extLst>
                </a:gridCol>
                <a:gridCol w="246888">
                  <a:extLst>
                    <a:ext uri="{9D8B030D-6E8A-4147-A177-3AD203B41FA5}">
                      <a16:colId xmlns:a16="http://schemas.microsoft.com/office/drawing/2014/main" val="1477139017"/>
                    </a:ext>
                  </a:extLst>
                </a:gridCol>
                <a:gridCol w="246888">
                  <a:extLst>
                    <a:ext uri="{9D8B030D-6E8A-4147-A177-3AD203B41FA5}">
                      <a16:colId xmlns:a16="http://schemas.microsoft.com/office/drawing/2014/main" val="101959290"/>
                    </a:ext>
                  </a:extLst>
                </a:gridCol>
                <a:gridCol w="246888">
                  <a:extLst>
                    <a:ext uri="{9D8B030D-6E8A-4147-A177-3AD203B41FA5}">
                      <a16:colId xmlns:a16="http://schemas.microsoft.com/office/drawing/2014/main" val="2607983172"/>
                    </a:ext>
                  </a:extLst>
                </a:gridCol>
                <a:gridCol w="246888">
                  <a:extLst>
                    <a:ext uri="{9D8B030D-6E8A-4147-A177-3AD203B41FA5}">
                      <a16:colId xmlns:a16="http://schemas.microsoft.com/office/drawing/2014/main" val="2385830921"/>
                    </a:ext>
                  </a:extLst>
                </a:gridCol>
                <a:gridCol w="246888">
                  <a:extLst>
                    <a:ext uri="{9D8B030D-6E8A-4147-A177-3AD203B41FA5}">
                      <a16:colId xmlns:a16="http://schemas.microsoft.com/office/drawing/2014/main" val="400521734"/>
                    </a:ext>
                  </a:extLst>
                </a:gridCol>
                <a:gridCol w="246888">
                  <a:extLst>
                    <a:ext uri="{9D8B030D-6E8A-4147-A177-3AD203B41FA5}">
                      <a16:colId xmlns:a16="http://schemas.microsoft.com/office/drawing/2014/main" val="2378729336"/>
                    </a:ext>
                  </a:extLst>
                </a:gridCol>
                <a:gridCol w="246888">
                  <a:extLst>
                    <a:ext uri="{9D8B030D-6E8A-4147-A177-3AD203B41FA5}">
                      <a16:colId xmlns:a16="http://schemas.microsoft.com/office/drawing/2014/main" val="3677033274"/>
                    </a:ext>
                  </a:extLst>
                </a:gridCol>
                <a:gridCol w="246888">
                  <a:extLst>
                    <a:ext uri="{9D8B030D-6E8A-4147-A177-3AD203B41FA5}">
                      <a16:colId xmlns:a16="http://schemas.microsoft.com/office/drawing/2014/main" val="703211898"/>
                    </a:ext>
                  </a:extLst>
                </a:gridCol>
                <a:gridCol w="246888">
                  <a:extLst>
                    <a:ext uri="{9D8B030D-6E8A-4147-A177-3AD203B41FA5}">
                      <a16:colId xmlns:a16="http://schemas.microsoft.com/office/drawing/2014/main" val="1567096994"/>
                    </a:ext>
                  </a:extLst>
                </a:gridCol>
                <a:gridCol w="246888">
                  <a:extLst>
                    <a:ext uri="{9D8B030D-6E8A-4147-A177-3AD203B41FA5}">
                      <a16:colId xmlns:a16="http://schemas.microsoft.com/office/drawing/2014/main" val="3888722128"/>
                    </a:ext>
                  </a:extLst>
                </a:gridCol>
                <a:gridCol w="246888">
                  <a:extLst>
                    <a:ext uri="{9D8B030D-6E8A-4147-A177-3AD203B41FA5}">
                      <a16:colId xmlns:a16="http://schemas.microsoft.com/office/drawing/2014/main" val="2491422513"/>
                    </a:ext>
                  </a:extLst>
                </a:gridCol>
                <a:gridCol w="246888">
                  <a:extLst>
                    <a:ext uri="{9D8B030D-6E8A-4147-A177-3AD203B41FA5}">
                      <a16:colId xmlns:a16="http://schemas.microsoft.com/office/drawing/2014/main" val="2175597413"/>
                    </a:ext>
                  </a:extLst>
                </a:gridCol>
                <a:gridCol w="246888">
                  <a:extLst>
                    <a:ext uri="{9D8B030D-6E8A-4147-A177-3AD203B41FA5}">
                      <a16:colId xmlns:a16="http://schemas.microsoft.com/office/drawing/2014/main" val="48947582"/>
                    </a:ext>
                  </a:extLst>
                </a:gridCol>
                <a:gridCol w="246888">
                  <a:extLst>
                    <a:ext uri="{9D8B030D-6E8A-4147-A177-3AD203B41FA5}">
                      <a16:colId xmlns:a16="http://schemas.microsoft.com/office/drawing/2014/main" val="3470500056"/>
                    </a:ext>
                  </a:extLst>
                </a:gridCol>
                <a:gridCol w="246888">
                  <a:extLst>
                    <a:ext uri="{9D8B030D-6E8A-4147-A177-3AD203B41FA5}">
                      <a16:colId xmlns:a16="http://schemas.microsoft.com/office/drawing/2014/main" val="3580681301"/>
                    </a:ext>
                  </a:extLst>
                </a:gridCol>
                <a:gridCol w="246888">
                  <a:extLst>
                    <a:ext uri="{9D8B030D-6E8A-4147-A177-3AD203B41FA5}">
                      <a16:colId xmlns:a16="http://schemas.microsoft.com/office/drawing/2014/main" val="2912350453"/>
                    </a:ext>
                  </a:extLst>
                </a:gridCol>
                <a:gridCol w="246888">
                  <a:extLst>
                    <a:ext uri="{9D8B030D-6E8A-4147-A177-3AD203B41FA5}">
                      <a16:colId xmlns:a16="http://schemas.microsoft.com/office/drawing/2014/main" val="4146794573"/>
                    </a:ext>
                  </a:extLst>
                </a:gridCol>
                <a:gridCol w="246888">
                  <a:extLst>
                    <a:ext uri="{9D8B030D-6E8A-4147-A177-3AD203B41FA5}">
                      <a16:colId xmlns:a16="http://schemas.microsoft.com/office/drawing/2014/main" val="926536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9848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- 2018-10-31 09:00:01 </a:t>
                      </a:r>
                      <a:r>
                        <a:rPr kumimoji="0" lang="en-US" sz="1000" b="0" i="0" u="none" strike="noStrike" kern="1200" cap="none" spc="0" normalizeH="0" baseline="0" noProof="0">
                          <a:ln>
                            <a:noFill/>
                          </a:ln>
                          <a:solidFill>
                            <a:prstClr val="black"/>
                          </a:solidFill>
                          <a:effectLst/>
                          <a:uLnTx/>
                          <a:uFillTx/>
                          <a:latin typeface="+mn-lt"/>
                          <a:ea typeface="+mn-ea"/>
                          <a:cs typeface="+mn-cs"/>
                        </a:rPr>
                        <a:t> 
 Maging handa sa pagbisita.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06386671"/>
                  </a:ext>
                </a:extLst>
              </a:tr>
            </a:tbl>
          </a:graphicData>
        </a:graphic>
      </p:graphicFrame>
      <p:sp>
        <p:nvSpPr>
          <p:cNvPr id="4" name="Text Placeholder 3">
            <a:extLst>
              <a:ext uri="{FF2B5EF4-FFF2-40B4-BE49-F238E27FC236}">
                <a16:creationId xmlns:a16="http://schemas.microsoft.com/office/drawing/2014/main" id="{12FE3BBB-5D20-4F06-845E-AAE7A104432C}"/>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013430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CF6F-237F-4F47-B3B4-BA6D9D991E78}"/>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1F70E406-39E6-4C5F-93C9-EC98FAE35237}"/>
              </a:ext>
            </a:extLst>
          </p:cNvPr>
          <p:cNvGraphicFramePr>
            <a:graphicFrameLocks noGrp="1"/>
          </p:cNvGraphicFramePr>
          <p:nvPr>
            <p:ph type="tbl" sz="quarter" idx="13"/>
            <p:extLst>
              <p:ext uri="{D42A27DB-BD31-4B8C-83A1-F6EECF244321}">
                <p14:modId xmlns:p14="http://schemas.microsoft.com/office/powerpoint/2010/main" val="226881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5832159"/>
                    </a:ext>
                  </a:extLst>
                </a:gridCol>
                <a:gridCol w="246888">
                  <a:extLst>
                    <a:ext uri="{9D8B030D-6E8A-4147-A177-3AD203B41FA5}">
                      <a16:colId xmlns:a16="http://schemas.microsoft.com/office/drawing/2014/main" val="3886287057"/>
                    </a:ext>
                  </a:extLst>
                </a:gridCol>
                <a:gridCol w="246888">
                  <a:extLst>
                    <a:ext uri="{9D8B030D-6E8A-4147-A177-3AD203B41FA5}">
                      <a16:colId xmlns:a16="http://schemas.microsoft.com/office/drawing/2014/main" val="4085389931"/>
                    </a:ext>
                  </a:extLst>
                </a:gridCol>
                <a:gridCol w="246888">
                  <a:extLst>
                    <a:ext uri="{9D8B030D-6E8A-4147-A177-3AD203B41FA5}">
                      <a16:colId xmlns:a16="http://schemas.microsoft.com/office/drawing/2014/main" val="1996913338"/>
                    </a:ext>
                  </a:extLst>
                </a:gridCol>
                <a:gridCol w="246888">
                  <a:extLst>
                    <a:ext uri="{9D8B030D-6E8A-4147-A177-3AD203B41FA5}">
                      <a16:colId xmlns:a16="http://schemas.microsoft.com/office/drawing/2014/main" val="3253319139"/>
                    </a:ext>
                  </a:extLst>
                </a:gridCol>
                <a:gridCol w="246888">
                  <a:extLst>
                    <a:ext uri="{9D8B030D-6E8A-4147-A177-3AD203B41FA5}">
                      <a16:colId xmlns:a16="http://schemas.microsoft.com/office/drawing/2014/main" val="1618884114"/>
                    </a:ext>
                  </a:extLst>
                </a:gridCol>
                <a:gridCol w="246888">
                  <a:extLst>
                    <a:ext uri="{9D8B030D-6E8A-4147-A177-3AD203B41FA5}">
                      <a16:colId xmlns:a16="http://schemas.microsoft.com/office/drawing/2014/main" val="1755112113"/>
                    </a:ext>
                  </a:extLst>
                </a:gridCol>
                <a:gridCol w="246888">
                  <a:extLst>
                    <a:ext uri="{9D8B030D-6E8A-4147-A177-3AD203B41FA5}">
                      <a16:colId xmlns:a16="http://schemas.microsoft.com/office/drawing/2014/main" val="3971507398"/>
                    </a:ext>
                  </a:extLst>
                </a:gridCol>
                <a:gridCol w="246888">
                  <a:extLst>
                    <a:ext uri="{9D8B030D-6E8A-4147-A177-3AD203B41FA5}">
                      <a16:colId xmlns:a16="http://schemas.microsoft.com/office/drawing/2014/main" val="1767744602"/>
                    </a:ext>
                  </a:extLst>
                </a:gridCol>
                <a:gridCol w="246888">
                  <a:extLst>
                    <a:ext uri="{9D8B030D-6E8A-4147-A177-3AD203B41FA5}">
                      <a16:colId xmlns:a16="http://schemas.microsoft.com/office/drawing/2014/main" val="2745952882"/>
                    </a:ext>
                  </a:extLst>
                </a:gridCol>
                <a:gridCol w="246888">
                  <a:extLst>
                    <a:ext uri="{9D8B030D-6E8A-4147-A177-3AD203B41FA5}">
                      <a16:colId xmlns:a16="http://schemas.microsoft.com/office/drawing/2014/main" val="1447467695"/>
                    </a:ext>
                  </a:extLst>
                </a:gridCol>
                <a:gridCol w="246888">
                  <a:extLst>
                    <a:ext uri="{9D8B030D-6E8A-4147-A177-3AD203B41FA5}">
                      <a16:colId xmlns:a16="http://schemas.microsoft.com/office/drawing/2014/main" val="2056279441"/>
                    </a:ext>
                  </a:extLst>
                </a:gridCol>
                <a:gridCol w="246888">
                  <a:extLst>
                    <a:ext uri="{9D8B030D-6E8A-4147-A177-3AD203B41FA5}">
                      <a16:colId xmlns:a16="http://schemas.microsoft.com/office/drawing/2014/main" val="791142437"/>
                    </a:ext>
                  </a:extLst>
                </a:gridCol>
                <a:gridCol w="246888">
                  <a:extLst>
                    <a:ext uri="{9D8B030D-6E8A-4147-A177-3AD203B41FA5}">
                      <a16:colId xmlns:a16="http://schemas.microsoft.com/office/drawing/2014/main" val="4129695219"/>
                    </a:ext>
                  </a:extLst>
                </a:gridCol>
                <a:gridCol w="246888">
                  <a:extLst>
                    <a:ext uri="{9D8B030D-6E8A-4147-A177-3AD203B41FA5}">
                      <a16:colId xmlns:a16="http://schemas.microsoft.com/office/drawing/2014/main" val="2910080900"/>
                    </a:ext>
                  </a:extLst>
                </a:gridCol>
                <a:gridCol w="246888">
                  <a:extLst>
                    <a:ext uri="{9D8B030D-6E8A-4147-A177-3AD203B41FA5}">
                      <a16:colId xmlns:a16="http://schemas.microsoft.com/office/drawing/2014/main" val="2818957379"/>
                    </a:ext>
                  </a:extLst>
                </a:gridCol>
                <a:gridCol w="246888">
                  <a:extLst>
                    <a:ext uri="{9D8B030D-6E8A-4147-A177-3AD203B41FA5}">
                      <a16:colId xmlns:a16="http://schemas.microsoft.com/office/drawing/2014/main" val="2044549715"/>
                    </a:ext>
                  </a:extLst>
                </a:gridCol>
                <a:gridCol w="246888">
                  <a:extLst>
                    <a:ext uri="{9D8B030D-6E8A-4147-A177-3AD203B41FA5}">
                      <a16:colId xmlns:a16="http://schemas.microsoft.com/office/drawing/2014/main" val="813111956"/>
                    </a:ext>
                  </a:extLst>
                </a:gridCol>
                <a:gridCol w="246888">
                  <a:extLst>
                    <a:ext uri="{9D8B030D-6E8A-4147-A177-3AD203B41FA5}">
                      <a16:colId xmlns:a16="http://schemas.microsoft.com/office/drawing/2014/main" val="2853408843"/>
                    </a:ext>
                  </a:extLst>
                </a:gridCol>
                <a:gridCol w="246888">
                  <a:extLst>
                    <a:ext uri="{9D8B030D-6E8A-4147-A177-3AD203B41FA5}">
                      <a16:colId xmlns:a16="http://schemas.microsoft.com/office/drawing/2014/main" val="3870057915"/>
                    </a:ext>
                  </a:extLst>
                </a:gridCol>
                <a:gridCol w="246888">
                  <a:extLst>
                    <a:ext uri="{9D8B030D-6E8A-4147-A177-3AD203B41FA5}">
                      <a16:colId xmlns:a16="http://schemas.microsoft.com/office/drawing/2014/main" val="1889094827"/>
                    </a:ext>
                  </a:extLst>
                </a:gridCol>
                <a:gridCol w="246888">
                  <a:extLst>
                    <a:ext uri="{9D8B030D-6E8A-4147-A177-3AD203B41FA5}">
                      <a16:colId xmlns:a16="http://schemas.microsoft.com/office/drawing/2014/main" val="2844513853"/>
                    </a:ext>
                  </a:extLst>
                </a:gridCol>
                <a:gridCol w="246888">
                  <a:extLst>
                    <a:ext uri="{9D8B030D-6E8A-4147-A177-3AD203B41FA5}">
                      <a16:colId xmlns:a16="http://schemas.microsoft.com/office/drawing/2014/main" val="302789623"/>
                    </a:ext>
                  </a:extLst>
                </a:gridCol>
                <a:gridCol w="246888">
                  <a:extLst>
                    <a:ext uri="{9D8B030D-6E8A-4147-A177-3AD203B41FA5}">
                      <a16:colId xmlns:a16="http://schemas.microsoft.com/office/drawing/2014/main" val="237681312"/>
                    </a:ext>
                  </a:extLst>
                </a:gridCol>
                <a:gridCol w="246888">
                  <a:extLst>
                    <a:ext uri="{9D8B030D-6E8A-4147-A177-3AD203B41FA5}">
                      <a16:colId xmlns:a16="http://schemas.microsoft.com/office/drawing/2014/main" val="614762339"/>
                    </a:ext>
                  </a:extLst>
                </a:gridCol>
                <a:gridCol w="246888">
                  <a:extLst>
                    <a:ext uri="{9D8B030D-6E8A-4147-A177-3AD203B41FA5}">
                      <a16:colId xmlns:a16="http://schemas.microsoft.com/office/drawing/2014/main" val="3345684006"/>
                    </a:ext>
                  </a:extLst>
                </a:gridCol>
                <a:gridCol w="246888">
                  <a:extLst>
                    <a:ext uri="{9D8B030D-6E8A-4147-A177-3AD203B41FA5}">
                      <a16:colId xmlns:a16="http://schemas.microsoft.com/office/drawing/2014/main" val="25596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8206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- 2018-10-29 12:58:30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96677470"/>
                  </a:ext>
                </a:extLst>
              </a:tr>
            </a:tbl>
          </a:graphicData>
        </a:graphic>
      </p:graphicFrame>
      <p:sp>
        <p:nvSpPr>
          <p:cNvPr id="4" name="Text Placeholder 3">
            <a:extLst>
              <a:ext uri="{FF2B5EF4-FFF2-40B4-BE49-F238E27FC236}">
                <a16:creationId xmlns:a16="http://schemas.microsoft.com/office/drawing/2014/main" id="{E904660E-891A-4D6D-8C42-99E8210C91D9}"/>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2553383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9FAA1-8885-4322-A589-B418907F1F71}"/>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7CB540E7-86DD-4D76-A421-0FA7FBF6B396}"/>
              </a:ext>
            </a:extLst>
          </p:cNvPr>
          <p:cNvGraphicFramePr>
            <a:graphicFrameLocks noGrp="1"/>
          </p:cNvGraphicFramePr>
          <p:nvPr>
            <p:ph type="tbl" sz="quarter" idx="13"/>
            <p:extLst>
              <p:ext uri="{D42A27DB-BD31-4B8C-83A1-F6EECF244321}">
                <p14:modId xmlns:p14="http://schemas.microsoft.com/office/powerpoint/2010/main" val="3770149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761987"/>
                    </a:ext>
                  </a:extLst>
                </a:gridCol>
                <a:gridCol w="246888">
                  <a:extLst>
                    <a:ext uri="{9D8B030D-6E8A-4147-A177-3AD203B41FA5}">
                      <a16:colId xmlns:a16="http://schemas.microsoft.com/office/drawing/2014/main" val="1905145408"/>
                    </a:ext>
                  </a:extLst>
                </a:gridCol>
                <a:gridCol w="246888">
                  <a:extLst>
                    <a:ext uri="{9D8B030D-6E8A-4147-A177-3AD203B41FA5}">
                      <a16:colId xmlns:a16="http://schemas.microsoft.com/office/drawing/2014/main" val="2995509553"/>
                    </a:ext>
                  </a:extLst>
                </a:gridCol>
                <a:gridCol w="246888">
                  <a:extLst>
                    <a:ext uri="{9D8B030D-6E8A-4147-A177-3AD203B41FA5}">
                      <a16:colId xmlns:a16="http://schemas.microsoft.com/office/drawing/2014/main" val="617710819"/>
                    </a:ext>
                  </a:extLst>
                </a:gridCol>
                <a:gridCol w="246888">
                  <a:extLst>
                    <a:ext uri="{9D8B030D-6E8A-4147-A177-3AD203B41FA5}">
                      <a16:colId xmlns:a16="http://schemas.microsoft.com/office/drawing/2014/main" val="4245522003"/>
                    </a:ext>
                  </a:extLst>
                </a:gridCol>
                <a:gridCol w="246888">
                  <a:extLst>
                    <a:ext uri="{9D8B030D-6E8A-4147-A177-3AD203B41FA5}">
                      <a16:colId xmlns:a16="http://schemas.microsoft.com/office/drawing/2014/main" val="3719222731"/>
                    </a:ext>
                  </a:extLst>
                </a:gridCol>
                <a:gridCol w="246888">
                  <a:extLst>
                    <a:ext uri="{9D8B030D-6E8A-4147-A177-3AD203B41FA5}">
                      <a16:colId xmlns:a16="http://schemas.microsoft.com/office/drawing/2014/main" val="2013338817"/>
                    </a:ext>
                  </a:extLst>
                </a:gridCol>
                <a:gridCol w="246888">
                  <a:extLst>
                    <a:ext uri="{9D8B030D-6E8A-4147-A177-3AD203B41FA5}">
                      <a16:colId xmlns:a16="http://schemas.microsoft.com/office/drawing/2014/main" val="4287650696"/>
                    </a:ext>
                  </a:extLst>
                </a:gridCol>
                <a:gridCol w="246888">
                  <a:extLst>
                    <a:ext uri="{9D8B030D-6E8A-4147-A177-3AD203B41FA5}">
                      <a16:colId xmlns:a16="http://schemas.microsoft.com/office/drawing/2014/main" val="3865931988"/>
                    </a:ext>
                  </a:extLst>
                </a:gridCol>
                <a:gridCol w="246888">
                  <a:extLst>
                    <a:ext uri="{9D8B030D-6E8A-4147-A177-3AD203B41FA5}">
                      <a16:colId xmlns:a16="http://schemas.microsoft.com/office/drawing/2014/main" val="4086585239"/>
                    </a:ext>
                  </a:extLst>
                </a:gridCol>
                <a:gridCol w="246888">
                  <a:extLst>
                    <a:ext uri="{9D8B030D-6E8A-4147-A177-3AD203B41FA5}">
                      <a16:colId xmlns:a16="http://schemas.microsoft.com/office/drawing/2014/main" val="1812561128"/>
                    </a:ext>
                  </a:extLst>
                </a:gridCol>
                <a:gridCol w="246888">
                  <a:extLst>
                    <a:ext uri="{9D8B030D-6E8A-4147-A177-3AD203B41FA5}">
                      <a16:colId xmlns:a16="http://schemas.microsoft.com/office/drawing/2014/main" val="407242136"/>
                    </a:ext>
                  </a:extLst>
                </a:gridCol>
                <a:gridCol w="246888">
                  <a:extLst>
                    <a:ext uri="{9D8B030D-6E8A-4147-A177-3AD203B41FA5}">
                      <a16:colId xmlns:a16="http://schemas.microsoft.com/office/drawing/2014/main" val="3426655989"/>
                    </a:ext>
                  </a:extLst>
                </a:gridCol>
                <a:gridCol w="246888">
                  <a:extLst>
                    <a:ext uri="{9D8B030D-6E8A-4147-A177-3AD203B41FA5}">
                      <a16:colId xmlns:a16="http://schemas.microsoft.com/office/drawing/2014/main" val="3774902648"/>
                    </a:ext>
                  </a:extLst>
                </a:gridCol>
                <a:gridCol w="246888">
                  <a:extLst>
                    <a:ext uri="{9D8B030D-6E8A-4147-A177-3AD203B41FA5}">
                      <a16:colId xmlns:a16="http://schemas.microsoft.com/office/drawing/2014/main" val="1070653760"/>
                    </a:ext>
                  </a:extLst>
                </a:gridCol>
                <a:gridCol w="246888">
                  <a:extLst>
                    <a:ext uri="{9D8B030D-6E8A-4147-A177-3AD203B41FA5}">
                      <a16:colId xmlns:a16="http://schemas.microsoft.com/office/drawing/2014/main" val="2090879482"/>
                    </a:ext>
                  </a:extLst>
                </a:gridCol>
                <a:gridCol w="246888">
                  <a:extLst>
                    <a:ext uri="{9D8B030D-6E8A-4147-A177-3AD203B41FA5}">
                      <a16:colId xmlns:a16="http://schemas.microsoft.com/office/drawing/2014/main" val="343348018"/>
                    </a:ext>
                  </a:extLst>
                </a:gridCol>
                <a:gridCol w="246888">
                  <a:extLst>
                    <a:ext uri="{9D8B030D-6E8A-4147-A177-3AD203B41FA5}">
                      <a16:colId xmlns:a16="http://schemas.microsoft.com/office/drawing/2014/main" val="3536305037"/>
                    </a:ext>
                  </a:extLst>
                </a:gridCol>
                <a:gridCol w="246888">
                  <a:extLst>
                    <a:ext uri="{9D8B030D-6E8A-4147-A177-3AD203B41FA5}">
                      <a16:colId xmlns:a16="http://schemas.microsoft.com/office/drawing/2014/main" val="140267347"/>
                    </a:ext>
                  </a:extLst>
                </a:gridCol>
                <a:gridCol w="246888">
                  <a:extLst>
                    <a:ext uri="{9D8B030D-6E8A-4147-A177-3AD203B41FA5}">
                      <a16:colId xmlns:a16="http://schemas.microsoft.com/office/drawing/2014/main" val="2185326566"/>
                    </a:ext>
                  </a:extLst>
                </a:gridCol>
                <a:gridCol w="246888">
                  <a:extLst>
                    <a:ext uri="{9D8B030D-6E8A-4147-A177-3AD203B41FA5}">
                      <a16:colId xmlns:a16="http://schemas.microsoft.com/office/drawing/2014/main" val="3104325680"/>
                    </a:ext>
                  </a:extLst>
                </a:gridCol>
                <a:gridCol w="246888">
                  <a:extLst>
                    <a:ext uri="{9D8B030D-6E8A-4147-A177-3AD203B41FA5}">
                      <a16:colId xmlns:a16="http://schemas.microsoft.com/office/drawing/2014/main" val="2923664271"/>
                    </a:ext>
                  </a:extLst>
                </a:gridCol>
                <a:gridCol w="246888">
                  <a:extLst>
                    <a:ext uri="{9D8B030D-6E8A-4147-A177-3AD203B41FA5}">
                      <a16:colId xmlns:a16="http://schemas.microsoft.com/office/drawing/2014/main" val="2054370707"/>
                    </a:ext>
                  </a:extLst>
                </a:gridCol>
                <a:gridCol w="246888">
                  <a:extLst>
                    <a:ext uri="{9D8B030D-6E8A-4147-A177-3AD203B41FA5}">
                      <a16:colId xmlns:a16="http://schemas.microsoft.com/office/drawing/2014/main" val="3390078544"/>
                    </a:ext>
                  </a:extLst>
                </a:gridCol>
                <a:gridCol w="246888">
                  <a:extLst>
                    <a:ext uri="{9D8B030D-6E8A-4147-A177-3AD203B41FA5}">
                      <a16:colId xmlns:a16="http://schemas.microsoft.com/office/drawing/2014/main" val="3619152658"/>
                    </a:ext>
                  </a:extLst>
                </a:gridCol>
                <a:gridCol w="246888">
                  <a:extLst>
                    <a:ext uri="{9D8B030D-6E8A-4147-A177-3AD203B41FA5}">
                      <a16:colId xmlns:a16="http://schemas.microsoft.com/office/drawing/2014/main" val="2290168232"/>
                    </a:ext>
                  </a:extLst>
                </a:gridCol>
                <a:gridCol w="246888">
                  <a:extLst>
                    <a:ext uri="{9D8B030D-6E8A-4147-A177-3AD203B41FA5}">
                      <a16:colId xmlns:a16="http://schemas.microsoft.com/office/drawing/2014/main" val="2715569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7413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- 2018-10-17 12:23:25 </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is key!
One way to detect breast cancer is to take a self-exam.
Here are 3 ways to properly do the examination.
Isang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73791855"/>
                  </a:ext>
                </a:extLst>
              </a:tr>
            </a:tbl>
          </a:graphicData>
        </a:graphic>
      </p:graphicFrame>
      <p:sp>
        <p:nvSpPr>
          <p:cNvPr id="4" name="Text Placeholder 3">
            <a:extLst>
              <a:ext uri="{FF2B5EF4-FFF2-40B4-BE49-F238E27FC236}">
                <a16:creationId xmlns:a16="http://schemas.microsoft.com/office/drawing/2014/main" id="{4290199C-84C1-4EEE-8DD7-0AD1BD5C969C}"/>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29574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7ECE0-EB08-4EB7-8020-34F8684AFD02}"/>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846C4E87-425C-4A6E-A53E-D9AA54B43E98}"/>
              </a:ext>
            </a:extLst>
          </p:cNvPr>
          <p:cNvGraphicFramePr>
            <a:graphicFrameLocks noGrp="1"/>
          </p:cNvGraphicFramePr>
          <p:nvPr>
            <p:ph type="tbl" sz="quarter" idx="13"/>
            <p:extLst>
              <p:ext uri="{D42A27DB-BD31-4B8C-83A1-F6EECF244321}">
                <p14:modId xmlns:p14="http://schemas.microsoft.com/office/powerpoint/2010/main" val="17681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5407912"/>
                    </a:ext>
                  </a:extLst>
                </a:gridCol>
                <a:gridCol w="246888">
                  <a:extLst>
                    <a:ext uri="{9D8B030D-6E8A-4147-A177-3AD203B41FA5}">
                      <a16:colId xmlns:a16="http://schemas.microsoft.com/office/drawing/2014/main" val="415296244"/>
                    </a:ext>
                  </a:extLst>
                </a:gridCol>
                <a:gridCol w="246888">
                  <a:extLst>
                    <a:ext uri="{9D8B030D-6E8A-4147-A177-3AD203B41FA5}">
                      <a16:colId xmlns:a16="http://schemas.microsoft.com/office/drawing/2014/main" val="2733478055"/>
                    </a:ext>
                  </a:extLst>
                </a:gridCol>
                <a:gridCol w="246888">
                  <a:extLst>
                    <a:ext uri="{9D8B030D-6E8A-4147-A177-3AD203B41FA5}">
                      <a16:colId xmlns:a16="http://schemas.microsoft.com/office/drawing/2014/main" val="3039513723"/>
                    </a:ext>
                  </a:extLst>
                </a:gridCol>
                <a:gridCol w="246888">
                  <a:extLst>
                    <a:ext uri="{9D8B030D-6E8A-4147-A177-3AD203B41FA5}">
                      <a16:colId xmlns:a16="http://schemas.microsoft.com/office/drawing/2014/main" val="1184064425"/>
                    </a:ext>
                  </a:extLst>
                </a:gridCol>
                <a:gridCol w="246888">
                  <a:extLst>
                    <a:ext uri="{9D8B030D-6E8A-4147-A177-3AD203B41FA5}">
                      <a16:colId xmlns:a16="http://schemas.microsoft.com/office/drawing/2014/main" val="2027222287"/>
                    </a:ext>
                  </a:extLst>
                </a:gridCol>
                <a:gridCol w="246888">
                  <a:extLst>
                    <a:ext uri="{9D8B030D-6E8A-4147-A177-3AD203B41FA5}">
                      <a16:colId xmlns:a16="http://schemas.microsoft.com/office/drawing/2014/main" val="2469281973"/>
                    </a:ext>
                  </a:extLst>
                </a:gridCol>
                <a:gridCol w="246888">
                  <a:extLst>
                    <a:ext uri="{9D8B030D-6E8A-4147-A177-3AD203B41FA5}">
                      <a16:colId xmlns:a16="http://schemas.microsoft.com/office/drawing/2014/main" val="3341160907"/>
                    </a:ext>
                  </a:extLst>
                </a:gridCol>
                <a:gridCol w="246888">
                  <a:extLst>
                    <a:ext uri="{9D8B030D-6E8A-4147-A177-3AD203B41FA5}">
                      <a16:colId xmlns:a16="http://schemas.microsoft.com/office/drawing/2014/main" val="4055805506"/>
                    </a:ext>
                  </a:extLst>
                </a:gridCol>
                <a:gridCol w="246888">
                  <a:extLst>
                    <a:ext uri="{9D8B030D-6E8A-4147-A177-3AD203B41FA5}">
                      <a16:colId xmlns:a16="http://schemas.microsoft.com/office/drawing/2014/main" val="3594231052"/>
                    </a:ext>
                  </a:extLst>
                </a:gridCol>
                <a:gridCol w="246888">
                  <a:extLst>
                    <a:ext uri="{9D8B030D-6E8A-4147-A177-3AD203B41FA5}">
                      <a16:colId xmlns:a16="http://schemas.microsoft.com/office/drawing/2014/main" val="1944441485"/>
                    </a:ext>
                  </a:extLst>
                </a:gridCol>
                <a:gridCol w="246888">
                  <a:extLst>
                    <a:ext uri="{9D8B030D-6E8A-4147-A177-3AD203B41FA5}">
                      <a16:colId xmlns:a16="http://schemas.microsoft.com/office/drawing/2014/main" val="463525393"/>
                    </a:ext>
                  </a:extLst>
                </a:gridCol>
                <a:gridCol w="246888">
                  <a:extLst>
                    <a:ext uri="{9D8B030D-6E8A-4147-A177-3AD203B41FA5}">
                      <a16:colId xmlns:a16="http://schemas.microsoft.com/office/drawing/2014/main" val="75300394"/>
                    </a:ext>
                  </a:extLst>
                </a:gridCol>
                <a:gridCol w="246888">
                  <a:extLst>
                    <a:ext uri="{9D8B030D-6E8A-4147-A177-3AD203B41FA5}">
                      <a16:colId xmlns:a16="http://schemas.microsoft.com/office/drawing/2014/main" val="3372140117"/>
                    </a:ext>
                  </a:extLst>
                </a:gridCol>
                <a:gridCol w="246888">
                  <a:extLst>
                    <a:ext uri="{9D8B030D-6E8A-4147-A177-3AD203B41FA5}">
                      <a16:colId xmlns:a16="http://schemas.microsoft.com/office/drawing/2014/main" val="2774193796"/>
                    </a:ext>
                  </a:extLst>
                </a:gridCol>
                <a:gridCol w="246888">
                  <a:extLst>
                    <a:ext uri="{9D8B030D-6E8A-4147-A177-3AD203B41FA5}">
                      <a16:colId xmlns:a16="http://schemas.microsoft.com/office/drawing/2014/main" val="2850930026"/>
                    </a:ext>
                  </a:extLst>
                </a:gridCol>
                <a:gridCol w="246888">
                  <a:extLst>
                    <a:ext uri="{9D8B030D-6E8A-4147-A177-3AD203B41FA5}">
                      <a16:colId xmlns:a16="http://schemas.microsoft.com/office/drawing/2014/main" val="1486486293"/>
                    </a:ext>
                  </a:extLst>
                </a:gridCol>
                <a:gridCol w="246888">
                  <a:extLst>
                    <a:ext uri="{9D8B030D-6E8A-4147-A177-3AD203B41FA5}">
                      <a16:colId xmlns:a16="http://schemas.microsoft.com/office/drawing/2014/main" val="498233743"/>
                    </a:ext>
                  </a:extLst>
                </a:gridCol>
                <a:gridCol w="246888">
                  <a:extLst>
                    <a:ext uri="{9D8B030D-6E8A-4147-A177-3AD203B41FA5}">
                      <a16:colId xmlns:a16="http://schemas.microsoft.com/office/drawing/2014/main" val="2925684352"/>
                    </a:ext>
                  </a:extLst>
                </a:gridCol>
                <a:gridCol w="246888">
                  <a:extLst>
                    <a:ext uri="{9D8B030D-6E8A-4147-A177-3AD203B41FA5}">
                      <a16:colId xmlns:a16="http://schemas.microsoft.com/office/drawing/2014/main" val="410843499"/>
                    </a:ext>
                  </a:extLst>
                </a:gridCol>
                <a:gridCol w="246888">
                  <a:extLst>
                    <a:ext uri="{9D8B030D-6E8A-4147-A177-3AD203B41FA5}">
                      <a16:colId xmlns:a16="http://schemas.microsoft.com/office/drawing/2014/main" val="2632283414"/>
                    </a:ext>
                  </a:extLst>
                </a:gridCol>
                <a:gridCol w="246888">
                  <a:extLst>
                    <a:ext uri="{9D8B030D-6E8A-4147-A177-3AD203B41FA5}">
                      <a16:colId xmlns:a16="http://schemas.microsoft.com/office/drawing/2014/main" val="2009316790"/>
                    </a:ext>
                  </a:extLst>
                </a:gridCol>
                <a:gridCol w="246888">
                  <a:extLst>
                    <a:ext uri="{9D8B030D-6E8A-4147-A177-3AD203B41FA5}">
                      <a16:colId xmlns:a16="http://schemas.microsoft.com/office/drawing/2014/main" val="989777693"/>
                    </a:ext>
                  </a:extLst>
                </a:gridCol>
                <a:gridCol w="246888">
                  <a:extLst>
                    <a:ext uri="{9D8B030D-6E8A-4147-A177-3AD203B41FA5}">
                      <a16:colId xmlns:a16="http://schemas.microsoft.com/office/drawing/2014/main" val="1941918015"/>
                    </a:ext>
                  </a:extLst>
                </a:gridCol>
                <a:gridCol w="246888">
                  <a:extLst>
                    <a:ext uri="{9D8B030D-6E8A-4147-A177-3AD203B41FA5}">
                      <a16:colId xmlns:a16="http://schemas.microsoft.com/office/drawing/2014/main" val="3508865261"/>
                    </a:ext>
                  </a:extLst>
                </a:gridCol>
                <a:gridCol w="246888">
                  <a:extLst>
                    <a:ext uri="{9D8B030D-6E8A-4147-A177-3AD203B41FA5}">
                      <a16:colId xmlns:a16="http://schemas.microsoft.com/office/drawing/2014/main" val="1937966200"/>
                    </a:ext>
                  </a:extLst>
                </a:gridCol>
                <a:gridCol w="246888">
                  <a:extLst>
                    <a:ext uri="{9D8B030D-6E8A-4147-A177-3AD203B41FA5}">
                      <a16:colId xmlns:a16="http://schemas.microsoft.com/office/drawing/2014/main" val="1880178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656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- 2018-10-15 13:22:51 </a:t>
                      </a:r>
                      <a:r>
                        <a:rPr kumimoji="0" lang="en-US" sz="1000" b="0" i="0" u="none" strike="noStrike" kern="1200" cap="none" spc="0" normalizeH="0" baseline="0" noProof="0">
                          <a:ln>
                            <a:noFill/>
                          </a:ln>
                          <a:solidFill>
                            <a:prstClr val="black"/>
                          </a:solidFill>
                          <a:effectLst/>
                          <a:uLnTx/>
                          <a:uFillTx/>
                          <a:latin typeface="+mn-lt"/>
                          <a:ea typeface="+mn-ea"/>
                          <a:cs typeface="+mn-cs"/>
                        </a:rPr>
                        <a:t> 
 Today is Global Handwashing day. Make some bubbles to wash those troubles! Dahil ang tamang paghuhugas ng kamay ay maaring makapagligtas ng buhay.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58941410"/>
                  </a:ext>
                </a:extLst>
              </a:tr>
            </a:tbl>
          </a:graphicData>
        </a:graphic>
      </p:graphicFrame>
      <p:sp>
        <p:nvSpPr>
          <p:cNvPr id="4" name="Text Placeholder 3">
            <a:extLst>
              <a:ext uri="{FF2B5EF4-FFF2-40B4-BE49-F238E27FC236}">
                <a16:creationId xmlns:a16="http://schemas.microsoft.com/office/drawing/2014/main" id="{10A6ED41-C39F-4D91-8B7E-A97B990AC64D}"/>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91660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61349-93D8-4279-BCCF-012519C8E2C5}"/>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521BAEA4-237E-4CB4-8A0D-5D4717952C7E}"/>
              </a:ext>
            </a:extLst>
          </p:cNvPr>
          <p:cNvGraphicFramePr>
            <a:graphicFrameLocks noGrp="1"/>
          </p:cNvGraphicFramePr>
          <p:nvPr>
            <p:ph type="tbl" sz="quarter" idx="13"/>
            <p:extLst>
              <p:ext uri="{D42A27DB-BD31-4B8C-83A1-F6EECF244321}">
                <p14:modId xmlns:p14="http://schemas.microsoft.com/office/powerpoint/2010/main" val="89772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15284779"/>
                    </a:ext>
                  </a:extLst>
                </a:gridCol>
                <a:gridCol w="246888">
                  <a:extLst>
                    <a:ext uri="{9D8B030D-6E8A-4147-A177-3AD203B41FA5}">
                      <a16:colId xmlns:a16="http://schemas.microsoft.com/office/drawing/2014/main" val="2420115279"/>
                    </a:ext>
                  </a:extLst>
                </a:gridCol>
                <a:gridCol w="246888">
                  <a:extLst>
                    <a:ext uri="{9D8B030D-6E8A-4147-A177-3AD203B41FA5}">
                      <a16:colId xmlns:a16="http://schemas.microsoft.com/office/drawing/2014/main" val="151096724"/>
                    </a:ext>
                  </a:extLst>
                </a:gridCol>
                <a:gridCol w="246888">
                  <a:extLst>
                    <a:ext uri="{9D8B030D-6E8A-4147-A177-3AD203B41FA5}">
                      <a16:colId xmlns:a16="http://schemas.microsoft.com/office/drawing/2014/main" val="3773167657"/>
                    </a:ext>
                  </a:extLst>
                </a:gridCol>
                <a:gridCol w="246888">
                  <a:extLst>
                    <a:ext uri="{9D8B030D-6E8A-4147-A177-3AD203B41FA5}">
                      <a16:colId xmlns:a16="http://schemas.microsoft.com/office/drawing/2014/main" val="836975492"/>
                    </a:ext>
                  </a:extLst>
                </a:gridCol>
                <a:gridCol w="246888">
                  <a:extLst>
                    <a:ext uri="{9D8B030D-6E8A-4147-A177-3AD203B41FA5}">
                      <a16:colId xmlns:a16="http://schemas.microsoft.com/office/drawing/2014/main" val="3388807777"/>
                    </a:ext>
                  </a:extLst>
                </a:gridCol>
                <a:gridCol w="246888">
                  <a:extLst>
                    <a:ext uri="{9D8B030D-6E8A-4147-A177-3AD203B41FA5}">
                      <a16:colId xmlns:a16="http://schemas.microsoft.com/office/drawing/2014/main" val="4139467947"/>
                    </a:ext>
                  </a:extLst>
                </a:gridCol>
                <a:gridCol w="246888">
                  <a:extLst>
                    <a:ext uri="{9D8B030D-6E8A-4147-A177-3AD203B41FA5}">
                      <a16:colId xmlns:a16="http://schemas.microsoft.com/office/drawing/2014/main" val="1696604541"/>
                    </a:ext>
                  </a:extLst>
                </a:gridCol>
                <a:gridCol w="246888">
                  <a:extLst>
                    <a:ext uri="{9D8B030D-6E8A-4147-A177-3AD203B41FA5}">
                      <a16:colId xmlns:a16="http://schemas.microsoft.com/office/drawing/2014/main" val="845690293"/>
                    </a:ext>
                  </a:extLst>
                </a:gridCol>
                <a:gridCol w="246888">
                  <a:extLst>
                    <a:ext uri="{9D8B030D-6E8A-4147-A177-3AD203B41FA5}">
                      <a16:colId xmlns:a16="http://schemas.microsoft.com/office/drawing/2014/main" val="2125026083"/>
                    </a:ext>
                  </a:extLst>
                </a:gridCol>
                <a:gridCol w="246888">
                  <a:extLst>
                    <a:ext uri="{9D8B030D-6E8A-4147-A177-3AD203B41FA5}">
                      <a16:colId xmlns:a16="http://schemas.microsoft.com/office/drawing/2014/main" val="423019872"/>
                    </a:ext>
                  </a:extLst>
                </a:gridCol>
                <a:gridCol w="246888">
                  <a:extLst>
                    <a:ext uri="{9D8B030D-6E8A-4147-A177-3AD203B41FA5}">
                      <a16:colId xmlns:a16="http://schemas.microsoft.com/office/drawing/2014/main" val="3566015121"/>
                    </a:ext>
                  </a:extLst>
                </a:gridCol>
                <a:gridCol w="246888">
                  <a:extLst>
                    <a:ext uri="{9D8B030D-6E8A-4147-A177-3AD203B41FA5}">
                      <a16:colId xmlns:a16="http://schemas.microsoft.com/office/drawing/2014/main" val="4155066960"/>
                    </a:ext>
                  </a:extLst>
                </a:gridCol>
                <a:gridCol w="246888">
                  <a:extLst>
                    <a:ext uri="{9D8B030D-6E8A-4147-A177-3AD203B41FA5}">
                      <a16:colId xmlns:a16="http://schemas.microsoft.com/office/drawing/2014/main" val="2377658638"/>
                    </a:ext>
                  </a:extLst>
                </a:gridCol>
                <a:gridCol w="246888">
                  <a:extLst>
                    <a:ext uri="{9D8B030D-6E8A-4147-A177-3AD203B41FA5}">
                      <a16:colId xmlns:a16="http://schemas.microsoft.com/office/drawing/2014/main" val="2830710477"/>
                    </a:ext>
                  </a:extLst>
                </a:gridCol>
                <a:gridCol w="246888">
                  <a:extLst>
                    <a:ext uri="{9D8B030D-6E8A-4147-A177-3AD203B41FA5}">
                      <a16:colId xmlns:a16="http://schemas.microsoft.com/office/drawing/2014/main" val="3965275365"/>
                    </a:ext>
                  </a:extLst>
                </a:gridCol>
                <a:gridCol w="246888">
                  <a:extLst>
                    <a:ext uri="{9D8B030D-6E8A-4147-A177-3AD203B41FA5}">
                      <a16:colId xmlns:a16="http://schemas.microsoft.com/office/drawing/2014/main" val="1767348200"/>
                    </a:ext>
                  </a:extLst>
                </a:gridCol>
                <a:gridCol w="246888">
                  <a:extLst>
                    <a:ext uri="{9D8B030D-6E8A-4147-A177-3AD203B41FA5}">
                      <a16:colId xmlns:a16="http://schemas.microsoft.com/office/drawing/2014/main" val="2238472686"/>
                    </a:ext>
                  </a:extLst>
                </a:gridCol>
                <a:gridCol w="246888">
                  <a:extLst>
                    <a:ext uri="{9D8B030D-6E8A-4147-A177-3AD203B41FA5}">
                      <a16:colId xmlns:a16="http://schemas.microsoft.com/office/drawing/2014/main" val="3808051654"/>
                    </a:ext>
                  </a:extLst>
                </a:gridCol>
                <a:gridCol w="246888">
                  <a:extLst>
                    <a:ext uri="{9D8B030D-6E8A-4147-A177-3AD203B41FA5}">
                      <a16:colId xmlns:a16="http://schemas.microsoft.com/office/drawing/2014/main" val="1215682868"/>
                    </a:ext>
                  </a:extLst>
                </a:gridCol>
                <a:gridCol w="246888">
                  <a:extLst>
                    <a:ext uri="{9D8B030D-6E8A-4147-A177-3AD203B41FA5}">
                      <a16:colId xmlns:a16="http://schemas.microsoft.com/office/drawing/2014/main" val="2543896868"/>
                    </a:ext>
                  </a:extLst>
                </a:gridCol>
                <a:gridCol w="246888">
                  <a:extLst>
                    <a:ext uri="{9D8B030D-6E8A-4147-A177-3AD203B41FA5}">
                      <a16:colId xmlns:a16="http://schemas.microsoft.com/office/drawing/2014/main" val="3009467750"/>
                    </a:ext>
                  </a:extLst>
                </a:gridCol>
                <a:gridCol w="246888">
                  <a:extLst>
                    <a:ext uri="{9D8B030D-6E8A-4147-A177-3AD203B41FA5}">
                      <a16:colId xmlns:a16="http://schemas.microsoft.com/office/drawing/2014/main" val="773352496"/>
                    </a:ext>
                  </a:extLst>
                </a:gridCol>
                <a:gridCol w="246888">
                  <a:extLst>
                    <a:ext uri="{9D8B030D-6E8A-4147-A177-3AD203B41FA5}">
                      <a16:colId xmlns:a16="http://schemas.microsoft.com/office/drawing/2014/main" val="4201595382"/>
                    </a:ext>
                  </a:extLst>
                </a:gridCol>
                <a:gridCol w="246888">
                  <a:extLst>
                    <a:ext uri="{9D8B030D-6E8A-4147-A177-3AD203B41FA5}">
                      <a16:colId xmlns:a16="http://schemas.microsoft.com/office/drawing/2014/main" val="3859067886"/>
                    </a:ext>
                  </a:extLst>
                </a:gridCol>
                <a:gridCol w="246888">
                  <a:extLst>
                    <a:ext uri="{9D8B030D-6E8A-4147-A177-3AD203B41FA5}">
                      <a16:colId xmlns:a16="http://schemas.microsoft.com/office/drawing/2014/main" val="1206418888"/>
                    </a:ext>
                  </a:extLst>
                </a:gridCol>
                <a:gridCol w="246888">
                  <a:extLst>
                    <a:ext uri="{9D8B030D-6E8A-4147-A177-3AD203B41FA5}">
                      <a16:colId xmlns:a16="http://schemas.microsoft.com/office/drawing/2014/main" val="108867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640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- 2018-10-10 15:42:14 </a:t>
                      </a:r>
                      <a:r>
                        <a:rPr kumimoji="0" lang="en-US" sz="1000" b="0" i="0" u="none" strike="noStrike" kern="1200" cap="none" spc="0" normalizeH="0" baseline="0" noProof="0">
                          <a:ln>
                            <a:noFill/>
                          </a:ln>
                          <a:solidFill>
                            <a:prstClr val="black"/>
                          </a:solidFill>
                          <a:effectLst/>
                          <a:uLnTx/>
                          <a:uFillTx/>
                          <a:latin typeface="+mn-lt"/>
                          <a:ea typeface="+mn-ea"/>
                          <a:cs typeface="+mn-cs"/>
                        </a:rPr>
                        <a:t> 
 Your over all health is important.
Keep your mind, body and spirit healthy!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77114891"/>
                  </a:ext>
                </a:extLst>
              </a:tr>
            </a:tbl>
          </a:graphicData>
        </a:graphic>
      </p:graphicFrame>
      <p:sp>
        <p:nvSpPr>
          <p:cNvPr id="4" name="Text Placeholder 3">
            <a:extLst>
              <a:ext uri="{FF2B5EF4-FFF2-40B4-BE49-F238E27FC236}">
                <a16:creationId xmlns:a16="http://schemas.microsoft.com/office/drawing/2014/main" id="{E9819C74-A299-4056-A251-F0C26131E31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1144296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C1EA-A0EB-42A2-BA76-D8112039EB93}"/>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DE6E2F26-DA9C-4AC9-B06E-91D9108CF230}"/>
              </a:ext>
            </a:extLst>
          </p:cNvPr>
          <p:cNvGraphicFramePr>
            <a:graphicFrameLocks noGrp="1"/>
          </p:cNvGraphicFramePr>
          <p:nvPr>
            <p:ph type="tbl" sz="quarter" idx="13"/>
            <p:extLst>
              <p:ext uri="{D42A27DB-BD31-4B8C-83A1-F6EECF244321}">
                <p14:modId xmlns:p14="http://schemas.microsoft.com/office/powerpoint/2010/main" val="326746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3944032"/>
                    </a:ext>
                  </a:extLst>
                </a:gridCol>
                <a:gridCol w="246888">
                  <a:extLst>
                    <a:ext uri="{9D8B030D-6E8A-4147-A177-3AD203B41FA5}">
                      <a16:colId xmlns:a16="http://schemas.microsoft.com/office/drawing/2014/main" val="4168222931"/>
                    </a:ext>
                  </a:extLst>
                </a:gridCol>
                <a:gridCol w="246888">
                  <a:extLst>
                    <a:ext uri="{9D8B030D-6E8A-4147-A177-3AD203B41FA5}">
                      <a16:colId xmlns:a16="http://schemas.microsoft.com/office/drawing/2014/main" val="1186549065"/>
                    </a:ext>
                  </a:extLst>
                </a:gridCol>
                <a:gridCol w="246888">
                  <a:extLst>
                    <a:ext uri="{9D8B030D-6E8A-4147-A177-3AD203B41FA5}">
                      <a16:colId xmlns:a16="http://schemas.microsoft.com/office/drawing/2014/main" val="969408093"/>
                    </a:ext>
                  </a:extLst>
                </a:gridCol>
                <a:gridCol w="246888">
                  <a:extLst>
                    <a:ext uri="{9D8B030D-6E8A-4147-A177-3AD203B41FA5}">
                      <a16:colId xmlns:a16="http://schemas.microsoft.com/office/drawing/2014/main" val="1019933662"/>
                    </a:ext>
                  </a:extLst>
                </a:gridCol>
                <a:gridCol w="246888">
                  <a:extLst>
                    <a:ext uri="{9D8B030D-6E8A-4147-A177-3AD203B41FA5}">
                      <a16:colId xmlns:a16="http://schemas.microsoft.com/office/drawing/2014/main" val="1935278566"/>
                    </a:ext>
                  </a:extLst>
                </a:gridCol>
                <a:gridCol w="246888">
                  <a:extLst>
                    <a:ext uri="{9D8B030D-6E8A-4147-A177-3AD203B41FA5}">
                      <a16:colId xmlns:a16="http://schemas.microsoft.com/office/drawing/2014/main" val="818792831"/>
                    </a:ext>
                  </a:extLst>
                </a:gridCol>
                <a:gridCol w="246888">
                  <a:extLst>
                    <a:ext uri="{9D8B030D-6E8A-4147-A177-3AD203B41FA5}">
                      <a16:colId xmlns:a16="http://schemas.microsoft.com/office/drawing/2014/main" val="1171322476"/>
                    </a:ext>
                  </a:extLst>
                </a:gridCol>
                <a:gridCol w="246888">
                  <a:extLst>
                    <a:ext uri="{9D8B030D-6E8A-4147-A177-3AD203B41FA5}">
                      <a16:colId xmlns:a16="http://schemas.microsoft.com/office/drawing/2014/main" val="2592189745"/>
                    </a:ext>
                  </a:extLst>
                </a:gridCol>
                <a:gridCol w="246888">
                  <a:extLst>
                    <a:ext uri="{9D8B030D-6E8A-4147-A177-3AD203B41FA5}">
                      <a16:colId xmlns:a16="http://schemas.microsoft.com/office/drawing/2014/main" val="893653302"/>
                    </a:ext>
                  </a:extLst>
                </a:gridCol>
                <a:gridCol w="246888">
                  <a:extLst>
                    <a:ext uri="{9D8B030D-6E8A-4147-A177-3AD203B41FA5}">
                      <a16:colId xmlns:a16="http://schemas.microsoft.com/office/drawing/2014/main" val="1699151686"/>
                    </a:ext>
                  </a:extLst>
                </a:gridCol>
                <a:gridCol w="246888">
                  <a:extLst>
                    <a:ext uri="{9D8B030D-6E8A-4147-A177-3AD203B41FA5}">
                      <a16:colId xmlns:a16="http://schemas.microsoft.com/office/drawing/2014/main" val="454276386"/>
                    </a:ext>
                  </a:extLst>
                </a:gridCol>
                <a:gridCol w="246888">
                  <a:extLst>
                    <a:ext uri="{9D8B030D-6E8A-4147-A177-3AD203B41FA5}">
                      <a16:colId xmlns:a16="http://schemas.microsoft.com/office/drawing/2014/main" val="2765464138"/>
                    </a:ext>
                  </a:extLst>
                </a:gridCol>
                <a:gridCol w="246888">
                  <a:extLst>
                    <a:ext uri="{9D8B030D-6E8A-4147-A177-3AD203B41FA5}">
                      <a16:colId xmlns:a16="http://schemas.microsoft.com/office/drawing/2014/main" val="1235570261"/>
                    </a:ext>
                  </a:extLst>
                </a:gridCol>
                <a:gridCol w="246888">
                  <a:extLst>
                    <a:ext uri="{9D8B030D-6E8A-4147-A177-3AD203B41FA5}">
                      <a16:colId xmlns:a16="http://schemas.microsoft.com/office/drawing/2014/main" val="4029866996"/>
                    </a:ext>
                  </a:extLst>
                </a:gridCol>
                <a:gridCol w="246888">
                  <a:extLst>
                    <a:ext uri="{9D8B030D-6E8A-4147-A177-3AD203B41FA5}">
                      <a16:colId xmlns:a16="http://schemas.microsoft.com/office/drawing/2014/main" val="520067425"/>
                    </a:ext>
                  </a:extLst>
                </a:gridCol>
                <a:gridCol w="246888">
                  <a:extLst>
                    <a:ext uri="{9D8B030D-6E8A-4147-A177-3AD203B41FA5}">
                      <a16:colId xmlns:a16="http://schemas.microsoft.com/office/drawing/2014/main" val="647845406"/>
                    </a:ext>
                  </a:extLst>
                </a:gridCol>
                <a:gridCol w="246888">
                  <a:extLst>
                    <a:ext uri="{9D8B030D-6E8A-4147-A177-3AD203B41FA5}">
                      <a16:colId xmlns:a16="http://schemas.microsoft.com/office/drawing/2014/main" val="2858284217"/>
                    </a:ext>
                  </a:extLst>
                </a:gridCol>
                <a:gridCol w="246888">
                  <a:extLst>
                    <a:ext uri="{9D8B030D-6E8A-4147-A177-3AD203B41FA5}">
                      <a16:colId xmlns:a16="http://schemas.microsoft.com/office/drawing/2014/main" val="3340992014"/>
                    </a:ext>
                  </a:extLst>
                </a:gridCol>
                <a:gridCol w="246888">
                  <a:extLst>
                    <a:ext uri="{9D8B030D-6E8A-4147-A177-3AD203B41FA5}">
                      <a16:colId xmlns:a16="http://schemas.microsoft.com/office/drawing/2014/main" val="705540788"/>
                    </a:ext>
                  </a:extLst>
                </a:gridCol>
                <a:gridCol w="246888">
                  <a:extLst>
                    <a:ext uri="{9D8B030D-6E8A-4147-A177-3AD203B41FA5}">
                      <a16:colId xmlns:a16="http://schemas.microsoft.com/office/drawing/2014/main" val="783180072"/>
                    </a:ext>
                  </a:extLst>
                </a:gridCol>
                <a:gridCol w="246888">
                  <a:extLst>
                    <a:ext uri="{9D8B030D-6E8A-4147-A177-3AD203B41FA5}">
                      <a16:colId xmlns:a16="http://schemas.microsoft.com/office/drawing/2014/main" val="3272307639"/>
                    </a:ext>
                  </a:extLst>
                </a:gridCol>
                <a:gridCol w="246888">
                  <a:extLst>
                    <a:ext uri="{9D8B030D-6E8A-4147-A177-3AD203B41FA5}">
                      <a16:colId xmlns:a16="http://schemas.microsoft.com/office/drawing/2014/main" val="757540741"/>
                    </a:ext>
                  </a:extLst>
                </a:gridCol>
                <a:gridCol w="246888">
                  <a:extLst>
                    <a:ext uri="{9D8B030D-6E8A-4147-A177-3AD203B41FA5}">
                      <a16:colId xmlns:a16="http://schemas.microsoft.com/office/drawing/2014/main" val="3849770140"/>
                    </a:ext>
                  </a:extLst>
                </a:gridCol>
                <a:gridCol w="246888">
                  <a:extLst>
                    <a:ext uri="{9D8B030D-6E8A-4147-A177-3AD203B41FA5}">
                      <a16:colId xmlns:a16="http://schemas.microsoft.com/office/drawing/2014/main" val="4174093707"/>
                    </a:ext>
                  </a:extLst>
                </a:gridCol>
                <a:gridCol w="246888">
                  <a:extLst>
                    <a:ext uri="{9D8B030D-6E8A-4147-A177-3AD203B41FA5}">
                      <a16:colId xmlns:a16="http://schemas.microsoft.com/office/drawing/2014/main" val="1300055150"/>
                    </a:ext>
                  </a:extLst>
                </a:gridCol>
                <a:gridCol w="246888">
                  <a:extLst>
                    <a:ext uri="{9D8B030D-6E8A-4147-A177-3AD203B41FA5}">
                      <a16:colId xmlns:a16="http://schemas.microsoft.com/office/drawing/2014/main" val="317002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8725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- 2018-10-08 12:00:01 </a:t>
                      </a:r>
                      <a:r>
                        <a:rPr kumimoji="0" lang="en-US" sz="1000" b="0" i="0" u="none" strike="noStrike" kern="1200" cap="none" spc="0" normalizeH="0" baseline="0" noProof="0">
                          <a:ln>
                            <a:noFill/>
                          </a:ln>
                          <a:solidFill>
                            <a:prstClr val="black"/>
                          </a:solidFill>
                          <a:effectLst/>
                          <a:uLnTx/>
                          <a:uFillTx/>
                          <a:latin typeface="+mn-lt"/>
                          <a:ea typeface="+mn-ea"/>
                          <a:cs typeface="+mn-cs"/>
                        </a:rPr>
                        <a:t> 
 Health is not only physical, but also mental and emotional.
Love yourself. And if there is someone you think is in need of support, be a helping hand.
Isang paalala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97921132"/>
                  </a:ext>
                </a:extLst>
              </a:tr>
            </a:tbl>
          </a:graphicData>
        </a:graphic>
      </p:graphicFrame>
      <p:sp>
        <p:nvSpPr>
          <p:cNvPr id="4" name="Text Placeholder 3">
            <a:extLst>
              <a:ext uri="{FF2B5EF4-FFF2-40B4-BE49-F238E27FC236}">
                <a16:creationId xmlns:a16="http://schemas.microsoft.com/office/drawing/2014/main" id="{691117A4-502C-4191-AD5C-FC8788D975C7}"/>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892792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4F27F-71F7-4407-A319-C868A14CFD0C}"/>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1DF62785-0D0E-4F1F-A9EB-1D3E7DD4683E}"/>
              </a:ext>
            </a:extLst>
          </p:cNvPr>
          <p:cNvGraphicFramePr>
            <a:graphicFrameLocks noGrp="1"/>
          </p:cNvGraphicFramePr>
          <p:nvPr>
            <p:ph type="tbl" sz="quarter" idx="13"/>
            <p:extLst>
              <p:ext uri="{D42A27DB-BD31-4B8C-83A1-F6EECF244321}">
                <p14:modId xmlns:p14="http://schemas.microsoft.com/office/powerpoint/2010/main" val="1179827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48642416"/>
                    </a:ext>
                  </a:extLst>
                </a:gridCol>
                <a:gridCol w="246888">
                  <a:extLst>
                    <a:ext uri="{9D8B030D-6E8A-4147-A177-3AD203B41FA5}">
                      <a16:colId xmlns:a16="http://schemas.microsoft.com/office/drawing/2014/main" val="1171910457"/>
                    </a:ext>
                  </a:extLst>
                </a:gridCol>
                <a:gridCol w="246888">
                  <a:extLst>
                    <a:ext uri="{9D8B030D-6E8A-4147-A177-3AD203B41FA5}">
                      <a16:colId xmlns:a16="http://schemas.microsoft.com/office/drawing/2014/main" val="75371392"/>
                    </a:ext>
                  </a:extLst>
                </a:gridCol>
                <a:gridCol w="246888">
                  <a:extLst>
                    <a:ext uri="{9D8B030D-6E8A-4147-A177-3AD203B41FA5}">
                      <a16:colId xmlns:a16="http://schemas.microsoft.com/office/drawing/2014/main" val="1628486687"/>
                    </a:ext>
                  </a:extLst>
                </a:gridCol>
                <a:gridCol w="246888">
                  <a:extLst>
                    <a:ext uri="{9D8B030D-6E8A-4147-A177-3AD203B41FA5}">
                      <a16:colId xmlns:a16="http://schemas.microsoft.com/office/drawing/2014/main" val="1244349144"/>
                    </a:ext>
                  </a:extLst>
                </a:gridCol>
                <a:gridCol w="246888">
                  <a:extLst>
                    <a:ext uri="{9D8B030D-6E8A-4147-A177-3AD203B41FA5}">
                      <a16:colId xmlns:a16="http://schemas.microsoft.com/office/drawing/2014/main" val="2503404668"/>
                    </a:ext>
                  </a:extLst>
                </a:gridCol>
                <a:gridCol w="246888">
                  <a:extLst>
                    <a:ext uri="{9D8B030D-6E8A-4147-A177-3AD203B41FA5}">
                      <a16:colId xmlns:a16="http://schemas.microsoft.com/office/drawing/2014/main" val="3114487809"/>
                    </a:ext>
                  </a:extLst>
                </a:gridCol>
                <a:gridCol w="246888">
                  <a:extLst>
                    <a:ext uri="{9D8B030D-6E8A-4147-A177-3AD203B41FA5}">
                      <a16:colId xmlns:a16="http://schemas.microsoft.com/office/drawing/2014/main" val="4249350323"/>
                    </a:ext>
                  </a:extLst>
                </a:gridCol>
                <a:gridCol w="246888">
                  <a:extLst>
                    <a:ext uri="{9D8B030D-6E8A-4147-A177-3AD203B41FA5}">
                      <a16:colId xmlns:a16="http://schemas.microsoft.com/office/drawing/2014/main" val="2917734409"/>
                    </a:ext>
                  </a:extLst>
                </a:gridCol>
                <a:gridCol w="246888">
                  <a:extLst>
                    <a:ext uri="{9D8B030D-6E8A-4147-A177-3AD203B41FA5}">
                      <a16:colId xmlns:a16="http://schemas.microsoft.com/office/drawing/2014/main" val="825248061"/>
                    </a:ext>
                  </a:extLst>
                </a:gridCol>
                <a:gridCol w="246888">
                  <a:extLst>
                    <a:ext uri="{9D8B030D-6E8A-4147-A177-3AD203B41FA5}">
                      <a16:colId xmlns:a16="http://schemas.microsoft.com/office/drawing/2014/main" val="1288310219"/>
                    </a:ext>
                  </a:extLst>
                </a:gridCol>
                <a:gridCol w="246888">
                  <a:extLst>
                    <a:ext uri="{9D8B030D-6E8A-4147-A177-3AD203B41FA5}">
                      <a16:colId xmlns:a16="http://schemas.microsoft.com/office/drawing/2014/main" val="3991889435"/>
                    </a:ext>
                  </a:extLst>
                </a:gridCol>
                <a:gridCol w="246888">
                  <a:extLst>
                    <a:ext uri="{9D8B030D-6E8A-4147-A177-3AD203B41FA5}">
                      <a16:colId xmlns:a16="http://schemas.microsoft.com/office/drawing/2014/main" val="4175469529"/>
                    </a:ext>
                  </a:extLst>
                </a:gridCol>
                <a:gridCol w="246888">
                  <a:extLst>
                    <a:ext uri="{9D8B030D-6E8A-4147-A177-3AD203B41FA5}">
                      <a16:colId xmlns:a16="http://schemas.microsoft.com/office/drawing/2014/main" val="1531974870"/>
                    </a:ext>
                  </a:extLst>
                </a:gridCol>
                <a:gridCol w="246888">
                  <a:extLst>
                    <a:ext uri="{9D8B030D-6E8A-4147-A177-3AD203B41FA5}">
                      <a16:colId xmlns:a16="http://schemas.microsoft.com/office/drawing/2014/main" val="697822585"/>
                    </a:ext>
                  </a:extLst>
                </a:gridCol>
                <a:gridCol w="246888">
                  <a:extLst>
                    <a:ext uri="{9D8B030D-6E8A-4147-A177-3AD203B41FA5}">
                      <a16:colId xmlns:a16="http://schemas.microsoft.com/office/drawing/2014/main" val="407067633"/>
                    </a:ext>
                  </a:extLst>
                </a:gridCol>
                <a:gridCol w="246888">
                  <a:extLst>
                    <a:ext uri="{9D8B030D-6E8A-4147-A177-3AD203B41FA5}">
                      <a16:colId xmlns:a16="http://schemas.microsoft.com/office/drawing/2014/main" val="3655850651"/>
                    </a:ext>
                  </a:extLst>
                </a:gridCol>
                <a:gridCol w="246888">
                  <a:extLst>
                    <a:ext uri="{9D8B030D-6E8A-4147-A177-3AD203B41FA5}">
                      <a16:colId xmlns:a16="http://schemas.microsoft.com/office/drawing/2014/main" val="1076475428"/>
                    </a:ext>
                  </a:extLst>
                </a:gridCol>
                <a:gridCol w="246888">
                  <a:extLst>
                    <a:ext uri="{9D8B030D-6E8A-4147-A177-3AD203B41FA5}">
                      <a16:colId xmlns:a16="http://schemas.microsoft.com/office/drawing/2014/main" val="1074276199"/>
                    </a:ext>
                  </a:extLst>
                </a:gridCol>
                <a:gridCol w="246888">
                  <a:extLst>
                    <a:ext uri="{9D8B030D-6E8A-4147-A177-3AD203B41FA5}">
                      <a16:colId xmlns:a16="http://schemas.microsoft.com/office/drawing/2014/main" val="2723639172"/>
                    </a:ext>
                  </a:extLst>
                </a:gridCol>
                <a:gridCol w="246888">
                  <a:extLst>
                    <a:ext uri="{9D8B030D-6E8A-4147-A177-3AD203B41FA5}">
                      <a16:colId xmlns:a16="http://schemas.microsoft.com/office/drawing/2014/main" val="441571531"/>
                    </a:ext>
                  </a:extLst>
                </a:gridCol>
                <a:gridCol w="246888">
                  <a:extLst>
                    <a:ext uri="{9D8B030D-6E8A-4147-A177-3AD203B41FA5}">
                      <a16:colId xmlns:a16="http://schemas.microsoft.com/office/drawing/2014/main" val="2508762549"/>
                    </a:ext>
                  </a:extLst>
                </a:gridCol>
                <a:gridCol w="246888">
                  <a:extLst>
                    <a:ext uri="{9D8B030D-6E8A-4147-A177-3AD203B41FA5}">
                      <a16:colId xmlns:a16="http://schemas.microsoft.com/office/drawing/2014/main" val="1773160491"/>
                    </a:ext>
                  </a:extLst>
                </a:gridCol>
                <a:gridCol w="246888">
                  <a:extLst>
                    <a:ext uri="{9D8B030D-6E8A-4147-A177-3AD203B41FA5}">
                      <a16:colId xmlns:a16="http://schemas.microsoft.com/office/drawing/2014/main" val="2300553396"/>
                    </a:ext>
                  </a:extLst>
                </a:gridCol>
                <a:gridCol w="246888">
                  <a:extLst>
                    <a:ext uri="{9D8B030D-6E8A-4147-A177-3AD203B41FA5}">
                      <a16:colId xmlns:a16="http://schemas.microsoft.com/office/drawing/2014/main" val="1070757664"/>
                    </a:ext>
                  </a:extLst>
                </a:gridCol>
                <a:gridCol w="246888">
                  <a:extLst>
                    <a:ext uri="{9D8B030D-6E8A-4147-A177-3AD203B41FA5}">
                      <a16:colId xmlns:a16="http://schemas.microsoft.com/office/drawing/2014/main" val="1568769799"/>
                    </a:ext>
                  </a:extLst>
                </a:gridCol>
                <a:gridCol w="246888">
                  <a:extLst>
                    <a:ext uri="{9D8B030D-6E8A-4147-A177-3AD203B41FA5}">
                      <a16:colId xmlns:a16="http://schemas.microsoft.com/office/drawing/2014/main" val="147019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130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- 2018-10-02 16:41:10 </a:t>
                      </a:r>
                      <a:r>
                        <a:rPr kumimoji="0" lang="en-US" sz="1000" b="0" i="0" u="none" strike="noStrike" kern="1200" cap="none" spc="0" normalizeH="0" baseline="0" noProof="0">
                          <a:ln>
                            <a:noFill/>
                          </a:ln>
                          <a:solidFill>
                            <a:prstClr val="black"/>
                          </a:solidFill>
                          <a:effectLst/>
                          <a:uLnTx/>
                          <a:uFillTx/>
                          <a:latin typeface="+mn-lt"/>
                          <a:ea typeface="+mn-ea"/>
                          <a:cs typeface="+mn-cs"/>
                        </a:rPr>
                        <a:t> 
 Ngayong Filipino Elderly Week, kayo'y pinapaalalahanan namin sa mga tamang requirements upang ma-avail ang 20% Senior Citizen Discount.
Siguraduhing i-present ang Senior Citizen's ID, booklet, at ang reseta galing sa inyong doktor o local health center.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41159281"/>
                  </a:ext>
                </a:extLst>
              </a:tr>
            </a:tbl>
          </a:graphicData>
        </a:graphic>
      </p:graphicFrame>
      <p:sp>
        <p:nvSpPr>
          <p:cNvPr id="4" name="Text Placeholder 3">
            <a:extLst>
              <a:ext uri="{FF2B5EF4-FFF2-40B4-BE49-F238E27FC236}">
                <a16:creationId xmlns:a16="http://schemas.microsoft.com/office/drawing/2014/main" id="{5A41AA20-DA55-4F6D-848C-C042A402017D}"/>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6138490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893E4-027C-4795-B0B6-454B42A8062A}"/>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9FD256B2-494C-4C5F-9CBC-EC9DC23F7245}"/>
              </a:ext>
            </a:extLst>
          </p:cNvPr>
          <p:cNvGraphicFramePr>
            <a:graphicFrameLocks noGrp="1"/>
          </p:cNvGraphicFramePr>
          <p:nvPr>
            <p:ph type="tbl" sz="quarter" idx="13"/>
            <p:extLst>
              <p:ext uri="{D42A27DB-BD31-4B8C-83A1-F6EECF244321}">
                <p14:modId xmlns:p14="http://schemas.microsoft.com/office/powerpoint/2010/main" val="76261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0310076"/>
                    </a:ext>
                  </a:extLst>
                </a:gridCol>
                <a:gridCol w="246888">
                  <a:extLst>
                    <a:ext uri="{9D8B030D-6E8A-4147-A177-3AD203B41FA5}">
                      <a16:colId xmlns:a16="http://schemas.microsoft.com/office/drawing/2014/main" val="3235767446"/>
                    </a:ext>
                  </a:extLst>
                </a:gridCol>
                <a:gridCol w="246888">
                  <a:extLst>
                    <a:ext uri="{9D8B030D-6E8A-4147-A177-3AD203B41FA5}">
                      <a16:colId xmlns:a16="http://schemas.microsoft.com/office/drawing/2014/main" val="1069739931"/>
                    </a:ext>
                  </a:extLst>
                </a:gridCol>
                <a:gridCol w="246888">
                  <a:extLst>
                    <a:ext uri="{9D8B030D-6E8A-4147-A177-3AD203B41FA5}">
                      <a16:colId xmlns:a16="http://schemas.microsoft.com/office/drawing/2014/main" val="3453133073"/>
                    </a:ext>
                  </a:extLst>
                </a:gridCol>
                <a:gridCol w="246888">
                  <a:extLst>
                    <a:ext uri="{9D8B030D-6E8A-4147-A177-3AD203B41FA5}">
                      <a16:colId xmlns:a16="http://schemas.microsoft.com/office/drawing/2014/main" val="28175473"/>
                    </a:ext>
                  </a:extLst>
                </a:gridCol>
                <a:gridCol w="246888">
                  <a:extLst>
                    <a:ext uri="{9D8B030D-6E8A-4147-A177-3AD203B41FA5}">
                      <a16:colId xmlns:a16="http://schemas.microsoft.com/office/drawing/2014/main" val="11703813"/>
                    </a:ext>
                  </a:extLst>
                </a:gridCol>
                <a:gridCol w="246888">
                  <a:extLst>
                    <a:ext uri="{9D8B030D-6E8A-4147-A177-3AD203B41FA5}">
                      <a16:colId xmlns:a16="http://schemas.microsoft.com/office/drawing/2014/main" val="862167090"/>
                    </a:ext>
                  </a:extLst>
                </a:gridCol>
                <a:gridCol w="246888">
                  <a:extLst>
                    <a:ext uri="{9D8B030D-6E8A-4147-A177-3AD203B41FA5}">
                      <a16:colId xmlns:a16="http://schemas.microsoft.com/office/drawing/2014/main" val="1544950480"/>
                    </a:ext>
                  </a:extLst>
                </a:gridCol>
                <a:gridCol w="246888">
                  <a:extLst>
                    <a:ext uri="{9D8B030D-6E8A-4147-A177-3AD203B41FA5}">
                      <a16:colId xmlns:a16="http://schemas.microsoft.com/office/drawing/2014/main" val="4095795544"/>
                    </a:ext>
                  </a:extLst>
                </a:gridCol>
                <a:gridCol w="246888">
                  <a:extLst>
                    <a:ext uri="{9D8B030D-6E8A-4147-A177-3AD203B41FA5}">
                      <a16:colId xmlns:a16="http://schemas.microsoft.com/office/drawing/2014/main" val="3897768181"/>
                    </a:ext>
                  </a:extLst>
                </a:gridCol>
                <a:gridCol w="246888">
                  <a:extLst>
                    <a:ext uri="{9D8B030D-6E8A-4147-A177-3AD203B41FA5}">
                      <a16:colId xmlns:a16="http://schemas.microsoft.com/office/drawing/2014/main" val="2855215432"/>
                    </a:ext>
                  </a:extLst>
                </a:gridCol>
                <a:gridCol w="246888">
                  <a:extLst>
                    <a:ext uri="{9D8B030D-6E8A-4147-A177-3AD203B41FA5}">
                      <a16:colId xmlns:a16="http://schemas.microsoft.com/office/drawing/2014/main" val="123769666"/>
                    </a:ext>
                  </a:extLst>
                </a:gridCol>
                <a:gridCol w="246888">
                  <a:extLst>
                    <a:ext uri="{9D8B030D-6E8A-4147-A177-3AD203B41FA5}">
                      <a16:colId xmlns:a16="http://schemas.microsoft.com/office/drawing/2014/main" val="2149719184"/>
                    </a:ext>
                  </a:extLst>
                </a:gridCol>
                <a:gridCol w="246888">
                  <a:extLst>
                    <a:ext uri="{9D8B030D-6E8A-4147-A177-3AD203B41FA5}">
                      <a16:colId xmlns:a16="http://schemas.microsoft.com/office/drawing/2014/main" val="3706524661"/>
                    </a:ext>
                  </a:extLst>
                </a:gridCol>
                <a:gridCol w="246888">
                  <a:extLst>
                    <a:ext uri="{9D8B030D-6E8A-4147-A177-3AD203B41FA5}">
                      <a16:colId xmlns:a16="http://schemas.microsoft.com/office/drawing/2014/main" val="329508963"/>
                    </a:ext>
                  </a:extLst>
                </a:gridCol>
                <a:gridCol w="246888">
                  <a:extLst>
                    <a:ext uri="{9D8B030D-6E8A-4147-A177-3AD203B41FA5}">
                      <a16:colId xmlns:a16="http://schemas.microsoft.com/office/drawing/2014/main" val="2711309797"/>
                    </a:ext>
                  </a:extLst>
                </a:gridCol>
                <a:gridCol w="246888">
                  <a:extLst>
                    <a:ext uri="{9D8B030D-6E8A-4147-A177-3AD203B41FA5}">
                      <a16:colId xmlns:a16="http://schemas.microsoft.com/office/drawing/2014/main" val="2362376592"/>
                    </a:ext>
                  </a:extLst>
                </a:gridCol>
                <a:gridCol w="246888">
                  <a:extLst>
                    <a:ext uri="{9D8B030D-6E8A-4147-A177-3AD203B41FA5}">
                      <a16:colId xmlns:a16="http://schemas.microsoft.com/office/drawing/2014/main" val="3529497618"/>
                    </a:ext>
                  </a:extLst>
                </a:gridCol>
                <a:gridCol w="246888">
                  <a:extLst>
                    <a:ext uri="{9D8B030D-6E8A-4147-A177-3AD203B41FA5}">
                      <a16:colId xmlns:a16="http://schemas.microsoft.com/office/drawing/2014/main" val="1970475917"/>
                    </a:ext>
                  </a:extLst>
                </a:gridCol>
                <a:gridCol w="246888">
                  <a:extLst>
                    <a:ext uri="{9D8B030D-6E8A-4147-A177-3AD203B41FA5}">
                      <a16:colId xmlns:a16="http://schemas.microsoft.com/office/drawing/2014/main" val="1387795657"/>
                    </a:ext>
                  </a:extLst>
                </a:gridCol>
                <a:gridCol w="246888">
                  <a:extLst>
                    <a:ext uri="{9D8B030D-6E8A-4147-A177-3AD203B41FA5}">
                      <a16:colId xmlns:a16="http://schemas.microsoft.com/office/drawing/2014/main" val="2122860234"/>
                    </a:ext>
                  </a:extLst>
                </a:gridCol>
                <a:gridCol w="246888">
                  <a:extLst>
                    <a:ext uri="{9D8B030D-6E8A-4147-A177-3AD203B41FA5}">
                      <a16:colId xmlns:a16="http://schemas.microsoft.com/office/drawing/2014/main" val="3358992349"/>
                    </a:ext>
                  </a:extLst>
                </a:gridCol>
                <a:gridCol w="246888">
                  <a:extLst>
                    <a:ext uri="{9D8B030D-6E8A-4147-A177-3AD203B41FA5}">
                      <a16:colId xmlns:a16="http://schemas.microsoft.com/office/drawing/2014/main" val="1192291887"/>
                    </a:ext>
                  </a:extLst>
                </a:gridCol>
                <a:gridCol w="246888">
                  <a:extLst>
                    <a:ext uri="{9D8B030D-6E8A-4147-A177-3AD203B41FA5}">
                      <a16:colId xmlns:a16="http://schemas.microsoft.com/office/drawing/2014/main" val="3222090692"/>
                    </a:ext>
                  </a:extLst>
                </a:gridCol>
                <a:gridCol w="246888">
                  <a:extLst>
                    <a:ext uri="{9D8B030D-6E8A-4147-A177-3AD203B41FA5}">
                      <a16:colId xmlns:a16="http://schemas.microsoft.com/office/drawing/2014/main" val="1412957046"/>
                    </a:ext>
                  </a:extLst>
                </a:gridCol>
                <a:gridCol w="246888">
                  <a:extLst>
                    <a:ext uri="{9D8B030D-6E8A-4147-A177-3AD203B41FA5}">
                      <a16:colId xmlns:a16="http://schemas.microsoft.com/office/drawing/2014/main" val="1249658775"/>
                    </a:ext>
                  </a:extLst>
                </a:gridCol>
                <a:gridCol w="246888">
                  <a:extLst>
                    <a:ext uri="{9D8B030D-6E8A-4147-A177-3AD203B41FA5}">
                      <a16:colId xmlns:a16="http://schemas.microsoft.com/office/drawing/2014/main" val="987092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7469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6633524"/>
                  </a:ext>
                </a:extLst>
              </a:tr>
            </a:tbl>
          </a:graphicData>
        </a:graphic>
      </p:graphicFrame>
      <p:sp>
        <p:nvSpPr>
          <p:cNvPr id="4" name="Text Placeholder 3">
            <a:extLst>
              <a:ext uri="{FF2B5EF4-FFF2-40B4-BE49-F238E27FC236}">
                <a16:creationId xmlns:a16="http://schemas.microsoft.com/office/drawing/2014/main" id="{3DB30C2A-E160-4F32-B878-E3CB0994FDAD}"/>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8728992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565A6-BFBD-4BCE-946F-D4E7BDFE6702}"/>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7890CA31-85F1-416E-9333-5AD19250D452}"/>
              </a:ext>
            </a:extLst>
          </p:cNvPr>
          <p:cNvGraphicFramePr>
            <a:graphicFrameLocks noGrp="1"/>
          </p:cNvGraphicFramePr>
          <p:nvPr>
            <p:ph type="tbl" sz="quarter" idx="13"/>
            <p:extLst>
              <p:ext uri="{D42A27DB-BD31-4B8C-83A1-F6EECF244321}">
                <p14:modId xmlns:p14="http://schemas.microsoft.com/office/powerpoint/2010/main" val="57423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2298868"/>
                    </a:ext>
                  </a:extLst>
                </a:gridCol>
                <a:gridCol w="246888">
                  <a:extLst>
                    <a:ext uri="{9D8B030D-6E8A-4147-A177-3AD203B41FA5}">
                      <a16:colId xmlns:a16="http://schemas.microsoft.com/office/drawing/2014/main" val="1463824822"/>
                    </a:ext>
                  </a:extLst>
                </a:gridCol>
                <a:gridCol w="246888">
                  <a:extLst>
                    <a:ext uri="{9D8B030D-6E8A-4147-A177-3AD203B41FA5}">
                      <a16:colId xmlns:a16="http://schemas.microsoft.com/office/drawing/2014/main" val="194807072"/>
                    </a:ext>
                  </a:extLst>
                </a:gridCol>
                <a:gridCol w="246888">
                  <a:extLst>
                    <a:ext uri="{9D8B030D-6E8A-4147-A177-3AD203B41FA5}">
                      <a16:colId xmlns:a16="http://schemas.microsoft.com/office/drawing/2014/main" val="2135478215"/>
                    </a:ext>
                  </a:extLst>
                </a:gridCol>
                <a:gridCol w="246888">
                  <a:extLst>
                    <a:ext uri="{9D8B030D-6E8A-4147-A177-3AD203B41FA5}">
                      <a16:colId xmlns:a16="http://schemas.microsoft.com/office/drawing/2014/main" val="1478100562"/>
                    </a:ext>
                  </a:extLst>
                </a:gridCol>
                <a:gridCol w="246888">
                  <a:extLst>
                    <a:ext uri="{9D8B030D-6E8A-4147-A177-3AD203B41FA5}">
                      <a16:colId xmlns:a16="http://schemas.microsoft.com/office/drawing/2014/main" val="3439388391"/>
                    </a:ext>
                  </a:extLst>
                </a:gridCol>
                <a:gridCol w="246888">
                  <a:extLst>
                    <a:ext uri="{9D8B030D-6E8A-4147-A177-3AD203B41FA5}">
                      <a16:colId xmlns:a16="http://schemas.microsoft.com/office/drawing/2014/main" val="1173400138"/>
                    </a:ext>
                  </a:extLst>
                </a:gridCol>
                <a:gridCol w="246888">
                  <a:extLst>
                    <a:ext uri="{9D8B030D-6E8A-4147-A177-3AD203B41FA5}">
                      <a16:colId xmlns:a16="http://schemas.microsoft.com/office/drawing/2014/main" val="2852874809"/>
                    </a:ext>
                  </a:extLst>
                </a:gridCol>
                <a:gridCol w="246888">
                  <a:extLst>
                    <a:ext uri="{9D8B030D-6E8A-4147-A177-3AD203B41FA5}">
                      <a16:colId xmlns:a16="http://schemas.microsoft.com/office/drawing/2014/main" val="583398177"/>
                    </a:ext>
                  </a:extLst>
                </a:gridCol>
                <a:gridCol w="246888">
                  <a:extLst>
                    <a:ext uri="{9D8B030D-6E8A-4147-A177-3AD203B41FA5}">
                      <a16:colId xmlns:a16="http://schemas.microsoft.com/office/drawing/2014/main" val="3379462228"/>
                    </a:ext>
                  </a:extLst>
                </a:gridCol>
                <a:gridCol w="246888">
                  <a:extLst>
                    <a:ext uri="{9D8B030D-6E8A-4147-A177-3AD203B41FA5}">
                      <a16:colId xmlns:a16="http://schemas.microsoft.com/office/drawing/2014/main" val="355398249"/>
                    </a:ext>
                  </a:extLst>
                </a:gridCol>
                <a:gridCol w="246888">
                  <a:extLst>
                    <a:ext uri="{9D8B030D-6E8A-4147-A177-3AD203B41FA5}">
                      <a16:colId xmlns:a16="http://schemas.microsoft.com/office/drawing/2014/main" val="1818443436"/>
                    </a:ext>
                  </a:extLst>
                </a:gridCol>
                <a:gridCol w="246888">
                  <a:extLst>
                    <a:ext uri="{9D8B030D-6E8A-4147-A177-3AD203B41FA5}">
                      <a16:colId xmlns:a16="http://schemas.microsoft.com/office/drawing/2014/main" val="3684052980"/>
                    </a:ext>
                  </a:extLst>
                </a:gridCol>
                <a:gridCol w="246888">
                  <a:extLst>
                    <a:ext uri="{9D8B030D-6E8A-4147-A177-3AD203B41FA5}">
                      <a16:colId xmlns:a16="http://schemas.microsoft.com/office/drawing/2014/main" val="3911664660"/>
                    </a:ext>
                  </a:extLst>
                </a:gridCol>
                <a:gridCol w="246888">
                  <a:extLst>
                    <a:ext uri="{9D8B030D-6E8A-4147-A177-3AD203B41FA5}">
                      <a16:colId xmlns:a16="http://schemas.microsoft.com/office/drawing/2014/main" val="3749975431"/>
                    </a:ext>
                  </a:extLst>
                </a:gridCol>
                <a:gridCol w="246888">
                  <a:extLst>
                    <a:ext uri="{9D8B030D-6E8A-4147-A177-3AD203B41FA5}">
                      <a16:colId xmlns:a16="http://schemas.microsoft.com/office/drawing/2014/main" val="3410500497"/>
                    </a:ext>
                  </a:extLst>
                </a:gridCol>
                <a:gridCol w="246888">
                  <a:extLst>
                    <a:ext uri="{9D8B030D-6E8A-4147-A177-3AD203B41FA5}">
                      <a16:colId xmlns:a16="http://schemas.microsoft.com/office/drawing/2014/main" val="4092246118"/>
                    </a:ext>
                  </a:extLst>
                </a:gridCol>
                <a:gridCol w="246888">
                  <a:extLst>
                    <a:ext uri="{9D8B030D-6E8A-4147-A177-3AD203B41FA5}">
                      <a16:colId xmlns:a16="http://schemas.microsoft.com/office/drawing/2014/main" val="1533552229"/>
                    </a:ext>
                  </a:extLst>
                </a:gridCol>
                <a:gridCol w="246888">
                  <a:extLst>
                    <a:ext uri="{9D8B030D-6E8A-4147-A177-3AD203B41FA5}">
                      <a16:colId xmlns:a16="http://schemas.microsoft.com/office/drawing/2014/main" val="3288796815"/>
                    </a:ext>
                  </a:extLst>
                </a:gridCol>
                <a:gridCol w="246888">
                  <a:extLst>
                    <a:ext uri="{9D8B030D-6E8A-4147-A177-3AD203B41FA5}">
                      <a16:colId xmlns:a16="http://schemas.microsoft.com/office/drawing/2014/main" val="80155900"/>
                    </a:ext>
                  </a:extLst>
                </a:gridCol>
                <a:gridCol w="246888">
                  <a:extLst>
                    <a:ext uri="{9D8B030D-6E8A-4147-A177-3AD203B41FA5}">
                      <a16:colId xmlns:a16="http://schemas.microsoft.com/office/drawing/2014/main" val="2752365634"/>
                    </a:ext>
                  </a:extLst>
                </a:gridCol>
                <a:gridCol w="246888">
                  <a:extLst>
                    <a:ext uri="{9D8B030D-6E8A-4147-A177-3AD203B41FA5}">
                      <a16:colId xmlns:a16="http://schemas.microsoft.com/office/drawing/2014/main" val="3608609768"/>
                    </a:ext>
                  </a:extLst>
                </a:gridCol>
                <a:gridCol w="246888">
                  <a:extLst>
                    <a:ext uri="{9D8B030D-6E8A-4147-A177-3AD203B41FA5}">
                      <a16:colId xmlns:a16="http://schemas.microsoft.com/office/drawing/2014/main" val="3669117822"/>
                    </a:ext>
                  </a:extLst>
                </a:gridCol>
                <a:gridCol w="246888">
                  <a:extLst>
                    <a:ext uri="{9D8B030D-6E8A-4147-A177-3AD203B41FA5}">
                      <a16:colId xmlns:a16="http://schemas.microsoft.com/office/drawing/2014/main" val="56835070"/>
                    </a:ext>
                  </a:extLst>
                </a:gridCol>
                <a:gridCol w="246888">
                  <a:extLst>
                    <a:ext uri="{9D8B030D-6E8A-4147-A177-3AD203B41FA5}">
                      <a16:colId xmlns:a16="http://schemas.microsoft.com/office/drawing/2014/main" val="1881120999"/>
                    </a:ext>
                  </a:extLst>
                </a:gridCol>
                <a:gridCol w="246888">
                  <a:extLst>
                    <a:ext uri="{9D8B030D-6E8A-4147-A177-3AD203B41FA5}">
                      <a16:colId xmlns:a16="http://schemas.microsoft.com/office/drawing/2014/main" val="2898975312"/>
                    </a:ext>
                  </a:extLst>
                </a:gridCol>
                <a:gridCol w="246888">
                  <a:extLst>
                    <a:ext uri="{9D8B030D-6E8A-4147-A177-3AD203B41FA5}">
                      <a16:colId xmlns:a16="http://schemas.microsoft.com/office/drawing/2014/main" val="58736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2379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30757156"/>
                  </a:ext>
                </a:extLst>
              </a:tr>
            </a:tbl>
          </a:graphicData>
        </a:graphic>
      </p:graphicFrame>
      <p:sp>
        <p:nvSpPr>
          <p:cNvPr id="4" name="Text Placeholder 3">
            <a:extLst>
              <a:ext uri="{FF2B5EF4-FFF2-40B4-BE49-F238E27FC236}">
                <a16:creationId xmlns:a16="http://schemas.microsoft.com/office/drawing/2014/main" id="{6780A59D-1685-483B-BD9C-67DEC31FACAE}"/>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079000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76E38-AAFA-4738-BC5A-6377525B3998}"/>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092DCB1C-70F5-4436-91C9-97CED5CAC494}"/>
              </a:ext>
            </a:extLst>
          </p:cNvPr>
          <p:cNvGraphicFramePr>
            <a:graphicFrameLocks noGrp="1"/>
          </p:cNvGraphicFramePr>
          <p:nvPr>
            <p:ph type="tbl" sz="quarter" idx="13"/>
            <p:extLst>
              <p:ext uri="{D42A27DB-BD31-4B8C-83A1-F6EECF244321}">
                <p14:modId xmlns:p14="http://schemas.microsoft.com/office/powerpoint/2010/main" val="3548176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79509401"/>
                    </a:ext>
                  </a:extLst>
                </a:gridCol>
                <a:gridCol w="246888">
                  <a:extLst>
                    <a:ext uri="{9D8B030D-6E8A-4147-A177-3AD203B41FA5}">
                      <a16:colId xmlns:a16="http://schemas.microsoft.com/office/drawing/2014/main" val="1512535257"/>
                    </a:ext>
                  </a:extLst>
                </a:gridCol>
                <a:gridCol w="246888">
                  <a:extLst>
                    <a:ext uri="{9D8B030D-6E8A-4147-A177-3AD203B41FA5}">
                      <a16:colId xmlns:a16="http://schemas.microsoft.com/office/drawing/2014/main" val="20735979"/>
                    </a:ext>
                  </a:extLst>
                </a:gridCol>
                <a:gridCol w="246888">
                  <a:extLst>
                    <a:ext uri="{9D8B030D-6E8A-4147-A177-3AD203B41FA5}">
                      <a16:colId xmlns:a16="http://schemas.microsoft.com/office/drawing/2014/main" val="3732886404"/>
                    </a:ext>
                  </a:extLst>
                </a:gridCol>
                <a:gridCol w="246888">
                  <a:extLst>
                    <a:ext uri="{9D8B030D-6E8A-4147-A177-3AD203B41FA5}">
                      <a16:colId xmlns:a16="http://schemas.microsoft.com/office/drawing/2014/main" val="3136539237"/>
                    </a:ext>
                  </a:extLst>
                </a:gridCol>
                <a:gridCol w="246888">
                  <a:extLst>
                    <a:ext uri="{9D8B030D-6E8A-4147-A177-3AD203B41FA5}">
                      <a16:colId xmlns:a16="http://schemas.microsoft.com/office/drawing/2014/main" val="720376751"/>
                    </a:ext>
                  </a:extLst>
                </a:gridCol>
                <a:gridCol w="246888">
                  <a:extLst>
                    <a:ext uri="{9D8B030D-6E8A-4147-A177-3AD203B41FA5}">
                      <a16:colId xmlns:a16="http://schemas.microsoft.com/office/drawing/2014/main" val="3411347774"/>
                    </a:ext>
                  </a:extLst>
                </a:gridCol>
                <a:gridCol w="246888">
                  <a:extLst>
                    <a:ext uri="{9D8B030D-6E8A-4147-A177-3AD203B41FA5}">
                      <a16:colId xmlns:a16="http://schemas.microsoft.com/office/drawing/2014/main" val="3844964361"/>
                    </a:ext>
                  </a:extLst>
                </a:gridCol>
                <a:gridCol w="246888">
                  <a:extLst>
                    <a:ext uri="{9D8B030D-6E8A-4147-A177-3AD203B41FA5}">
                      <a16:colId xmlns:a16="http://schemas.microsoft.com/office/drawing/2014/main" val="2776944445"/>
                    </a:ext>
                  </a:extLst>
                </a:gridCol>
                <a:gridCol w="246888">
                  <a:extLst>
                    <a:ext uri="{9D8B030D-6E8A-4147-A177-3AD203B41FA5}">
                      <a16:colId xmlns:a16="http://schemas.microsoft.com/office/drawing/2014/main" val="969777820"/>
                    </a:ext>
                  </a:extLst>
                </a:gridCol>
                <a:gridCol w="246888">
                  <a:extLst>
                    <a:ext uri="{9D8B030D-6E8A-4147-A177-3AD203B41FA5}">
                      <a16:colId xmlns:a16="http://schemas.microsoft.com/office/drawing/2014/main" val="1394143832"/>
                    </a:ext>
                  </a:extLst>
                </a:gridCol>
                <a:gridCol w="246888">
                  <a:extLst>
                    <a:ext uri="{9D8B030D-6E8A-4147-A177-3AD203B41FA5}">
                      <a16:colId xmlns:a16="http://schemas.microsoft.com/office/drawing/2014/main" val="4110127239"/>
                    </a:ext>
                  </a:extLst>
                </a:gridCol>
                <a:gridCol w="246888">
                  <a:extLst>
                    <a:ext uri="{9D8B030D-6E8A-4147-A177-3AD203B41FA5}">
                      <a16:colId xmlns:a16="http://schemas.microsoft.com/office/drawing/2014/main" val="1657538802"/>
                    </a:ext>
                  </a:extLst>
                </a:gridCol>
                <a:gridCol w="246888">
                  <a:extLst>
                    <a:ext uri="{9D8B030D-6E8A-4147-A177-3AD203B41FA5}">
                      <a16:colId xmlns:a16="http://schemas.microsoft.com/office/drawing/2014/main" val="1282061727"/>
                    </a:ext>
                  </a:extLst>
                </a:gridCol>
                <a:gridCol w="246888">
                  <a:extLst>
                    <a:ext uri="{9D8B030D-6E8A-4147-A177-3AD203B41FA5}">
                      <a16:colId xmlns:a16="http://schemas.microsoft.com/office/drawing/2014/main" val="2121973412"/>
                    </a:ext>
                  </a:extLst>
                </a:gridCol>
                <a:gridCol w="246888">
                  <a:extLst>
                    <a:ext uri="{9D8B030D-6E8A-4147-A177-3AD203B41FA5}">
                      <a16:colId xmlns:a16="http://schemas.microsoft.com/office/drawing/2014/main" val="3233167875"/>
                    </a:ext>
                  </a:extLst>
                </a:gridCol>
                <a:gridCol w="246888">
                  <a:extLst>
                    <a:ext uri="{9D8B030D-6E8A-4147-A177-3AD203B41FA5}">
                      <a16:colId xmlns:a16="http://schemas.microsoft.com/office/drawing/2014/main" val="3800916078"/>
                    </a:ext>
                  </a:extLst>
                </a:gridCol>
                <a:gridCol w="246888">
                  <a:extLst>
                    <a:ext uri="{9D8B030D-6E8A-4147-A177-3AD203B41FA5}">
                      <a16:colId xmlns:a16="http://schemas.microsoft.com/office/drawing/2014/main" val="2874621965"/>
                    </a:ext>
                  </a:extLst>
                </a:gridCol>
                <a:gridCol w="246888">
                  <a:extLst>
                    <a:ext uri="{9D8B030D-6E8A-4147-A177-3AD203B41FA5}">
                      <a16:colId xmlns:a16="http://schemas.microsoft.com/office/drawing/2014/main" val="3409338771"/>
                    </a:ext>
                  </a:extLst>
                </a:gridCol>
                <a:gridCol w="246888">
                  <a:extLst>
                    <a:ext uri="{9D8B030D-6E8A-4147-A177-3AD203B41FA5}">
                      <a16:colId xmlns:a16="http://schemas.microsoft.com/office/drawing/2014/main" val="357795152"/>
                    </a:ext>
                  </a:extLst>
                </a:gridCol>
                <a:gridCol w="246888">
                  <a:extLst>
                    <a:ext uri="{9D8B030D-6E8A-4147-A177-3AD203B41FA5}">
                      <a16:colId xmlns:a16="http://schemas.microsoft.com/office/drawing/2014/main" val="114599063"/>
                    </a:ext>
                  </a:extLst>
                </a:gridCol>
                <a:gridCol w="246888">
                  <a:extLst>
                    <a:ext uri="{9D8B030D-6E8A-4147-A177-3AD203B41FA5}">
                      <a16:colId xmlns:a16="http://schemas.microsoft.com/office/drawing/2014/main" val="2209606619"/>
                    </a:ext>
                  </a:extLst>
                </a:gridCol>
                <a:gridCol w="246888">
                  <a:extLst>
                    <a:ext uri="{9D8B030D-6E8A-4147-A177-3AD203B41FA5}">
                      <a16:colId xmlns:a16="http://schemas.microsoft.com/office/drawing/2014/main" val="1956868766"/>
                    </a:ext>
                  </a:extLst>
                </a:gridCol>
                <a:gridCol w="246888">
                  <a:extLst>
                    <a:ext uri="{9D8B030D-6E8A-4147-A177-3AD203B41FA5}">
                      <a16:colId xmlns:a16="http://schemas.microsoft.com/office/drawing/2014/main" val="3948965997"/>
                    </a:ext>
                  </a:extLst>
                </a:gridCol>
                <a:gridCol w="246888">
                  <a:extLst>
                    <a:ext uri="{9D8B030D-6E8A-4147-A177-3AD203B41FA5}">
                      <a16:colId xmlns:a16="http://schemas.microsoft.com/office/drawing/2014/main" val="4272354696"/>
                    </a:ext>
                  </a:extLst>
                </a:gridCol>
                <a:gridCol w="246888">
                  <a:extLst>
                    <a:ext uri="{9D8B030D-6E8A-4147-A177-3AD203B41FA5}">
                      <a16:colId xmlns:a16="http://schemas.microsoft.com/office/drawing/2014/main" val="2107348867"/>
                    </a:ext>
                  </a:extLst>
                </a:gridCol>
                <a:gridCol w="246888">
                  <a:extLst>
                    <a:ext uri="{9D8B030D-6E8A-4147-A177-3AD203B41FA5}">
                      <a16:colId xmlns:a16="http://schemas.microsoft.com/office/drawing/2014/main" val="464110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686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7924433"/>
                  </a:ext>
                </a:extLst>
              </a:tr>
            </a:tbl>
          </a:graphicData>
        </a:graphic>
      </p:graphicFrame>
      <p:sp>
        <p:nvSpPr>
          <p:cNvPr id="4" name="Text Placeholder 3">
            <a:extLst>
              <a:ext uri="{FF2B5EF4-FFF2-40B4-BE49-F238E27FC236}">
                <a16:creationId xmlns:a16="http://schemas.microsoft.com/office/drawing/2014/main" id="{0A526FE0-D6BC-4A90-8340-890412D72CA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300954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FE79-6EBF-48C6-A5AE-49ED5D7AF62E}"/>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1D40EDC8-D46B-4E92-86EA-807E47AE8DF8}"/>
              </a:ext>
            </a:extLst>
          </p:cNvPr>
          <p:cNvGraphicFramePr>
            <a:graphicFrameLocks noGrp="1"/>
          </p:cNvGraphicFramePr>
          <p:nvPr>
            <p:ph type="tbl" sz="quarter" idx="13"/>
            <p:extLst>
              <p:ext uri="{D42A27DB-BD31-4B8C-83A1-F6EECF244321}">
                <p14:modId xmlns:p14="http://schemas.microsoft.com/office/powerpoint/2010/main" val="16324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7028464"/>
                    </a:ext>
                  </a:extLst>
                </a:gridCol>
                <a:gridCol w="246888">
                  <a:extLst>
                    <a:ext uri="{9D8B030D-6E8A-4147-A177-3AD203B41FA5}">
                      <a16:colId xmlns:a16="http://schemas.microsoft.com/office/drawing/2014/main" val="2486016752"/>
                    </a:ext>
                  </a:extLst>
                </a:gridCol>
                <a:gridCol w="246888">
                  <a:extLst>
                    <a:ext uri="{9D8B030D-6E8A-4147-A177-3AD203B41FA5}">
                      <a16:colId xmlns:a16="http://schemas.microsoft.com/office/drawing/2014/main" val="3094423231"/>
                    </a:ext>
                  </a:extLst>
                </a:gridCol>
                <a:gridCol w="246888">
                  <a:extLst>
                    <a:ext uri="{9D8B030D-6E8A-4147-A177-3AD203B41FA5}">
                      <a16:colId xmlns:a16="http://schemas.microsoft.com/office/drawing/2014/main" val="4280106109"/>
                    </a:ext>
                  </a:extLst>
                </a:gridCol>
                <a:gridCol w="246888">
                  <a:extLst>
                    <a:ext uri="{9D8B030D-6E8A-4147-A177-3AD203B41FA5}">
                      <a16:colId xmlns:a16="http://schemas.microsoft.com/office/drawing/2014/main" val="1551898632"/>
                    </a:ext>
                  </a:extLst>
                </a:gridCol>
                <a:gridCol w="246888">
                  <a:extLst>
                    <a:ext uri="{9D8B030D-6E8A-4147-A177-3AD203B41FA5}">
                      <a16:colId xmlns:a16="http://schemas.microsoft.com/office/drawing/2014/main" val="868933662"/>
                    </a:ext>
                  </a:extLst>
                </a:gridCol>
                <a:gridCol w="246888">
                  <a:extLst>
                    <a:ext uri="{9D8B030D-6E8A-4147-A177-3AD203B41FA5}">
                      <a16:colId xmlns:a16="http://schemas.microsoft.com/office/drawing/2014/main" val="3506140371"/>
                    </a:ext>
                  </a:extLst>
                </a:gridCol>
                <a:gridCol w="246888">
                  <a:extLst>
                    <a:ext uri="{9D8B030D-6E8A-4147-A177-3AD203B41FA5}">
                      <a16:colId xmlns:a16="http://schemas.microsoft.com/office/drawing/2014/main" val="2617809166"/>
                    </a:ext>
                  </a:extLst>
                </a:gridCol>
                <a:gridCol w="246888">
                  <a:extLst>
                    <a:ext uri="{9D8B030D-6E8A-4147-A177-3AD203B41FA5}">
                      <a16:colId xmlns:a16="http://schemas.microsoft.com/office/drawing/2014/main" val="1518855967"/>
                    </a:ext>
                  </a:extLst>
                </a:gridCol>
                <a:gridCol w="246888">
                  <a:extLst>
                    <a:ext uri="{9D8B030D-6E8A-4147-A177-3AD203B41FA5}">
                      <a16:colId xmlns:a16="http://schemas.microsoft.com/office/drawing/2014/main" val="3648058995"/>
                    </a:ext>
                  </a:extLst>
                </a:gridCol>
                <a:gridCol w="246888">
                  <a:extLst>
                    <a:ext uri="{9D8B030D-6E8A-4147-A177-3AD203B41FA5}">
                      <a16:colId xmlns:a16="http://schemas.microsoft.com/office/drawing/2014/main" val="4178340179"/>
                    </a:ext>
                  </a:extLst>
                </a:gridCol>
                <a:gridCol w="246888">
                  <a:extLst>
                    <a:ext uri="{9D8B030D-6E8A-4147-A177-3AD203B41FA5}">
                      <a16:colId xmlns:a16="http://schemas.microsoft.com/office/drawing/2014/main" val="1732014314"/>
                    </a:ext>
                  </a:extLst>
                </a:gridCol>
                <a:gridCol w="246888">
                  <a:extLst>
                    <a:ext uri="{9D8B030D-6E8A-4147-A177-3AD203B41FA5}">
                      <a16:colId xmlns:a16="http://schemas.microsoft.com/office/drawing/2014/main" val="1889238184"/>
                    </a:ext>
                  </a:extLst>
                </a:gridCol>
                <a:gridCol w="246888">
                  <a:extLst>
                    <a:ext uri="{9D8B030D-6E8A-4147-A177-3AD203B41FA5}">
                      <a16:colId xmlns:a16="http://schemas.microsoft.com/office/drawing/2014/main" val="298413691"/>
                    </a:ext>
                  </a:extLst>
                </a:gridCol>
                <a:gridCol w="246888">
                  <a:extLst>
                    <a:ext uri="{9D8B030D-6E8A-4147-A177-3AD203B41FA5}">
                      <a16:colId xmlns:a16="http://schemas.microsoft.com/office/drawing/2014/main" val="2437308724"/>
                    </a:ext>
                  </a:extLst>
                </a:gridCol>
                <a:gridCol w="246888">
                  <a:extLst>
                    <a:ext uri="{9D8B030D-6E8A-4147-A177-3AD203B41FA5}">
                      <a16:colId xmlns:a16="http://schemas.microsoft.com/office/drawing/2014/main" val="3603060275"/>
                    </a:ext>
                  </a:extLst>
                </a:gridCol>
                <a:gridCol w="246888">
                  <a:extLst>
                    <a:ext uri="{9D8B030D-6E8A-4147-A177-3AD203B41FA5}">
                      <a16:colId xmlns:a16="http://schemas.microsoft.com/office/drawing/2014/main" val="1803067107"/>
                    </a:ext>
                  </a:extLst>
                </a:gridCol>
                <a:gridCol w="246888">
                  <a:extLst>
                    <a:ext uri="{9D8B030D-6E8A-4147-A177-3AD203B41FA5}">
                      <a16:colId xmlns:a16="http://schemas.microsoft.com/office/drawing/2014/main" val="1709397281"/>
                    </a:ext>
                  </a:extLst>
                </a:gridCol>
                <a:gridCol w="246888">
                  <a:extLst>
                    <a:ext uri="{9D8B030D-6E8A-4147-A177-3AD203B41FA5}">
                      <a16:colId xmlns:a16="http://schemas.microsoft.com/office/drawing/2014/main" val="168728024"/>
                    </a:ext>
                  </a:extLst>
                </a:gridCol>
                <a:gridCol w="246888">
                  <a:extLst>
                    <a:ext uri="{9D8B030D-6E8A-4147-A177-3AD203B41FA5}">
                      <a16:colId xmlns:a16="http://schemas.microsoft.com/office/drawing/2014/main" val="851961396"/>
                    </a:ext>
                  </a:extLst>
                </a:gridCol>
                <a:gridCol w="246888">
                  <a:extLst>
                    <a:ext uri="{9D8B030D-6E8A-4147-A177-3AD203B41FA5}">
                      <a16:colId xmlns:a16="http://schemas.microsoft.com/office/drawing/2014/main" val="1361620516"/>
                    </a:ext>
                  </a:extLst>
                </a:gridCol>
                <a:gridCol w="246888">
                  <a:extLst>
                    <a:ext uri="{9D8B030D-6E8A-4147-A177-3AD203B41FA5}">
                      <a16:colId xmlns:a16="http://schemas.microsoft.com/office/drawing/2014/main" val="277631097"/>
                    </a:ext>
                  </a:extLst>
                </a:gridCol>
                <a:gridCol w="246888">
                  <a:extLst>
                    <a:ext uri="{9D8B030D-6E8A-4147-A177-3AD203B41FA5}">
                      <a16:colId xmlns:a16="http://schemas.microsoft.com/office/drawing/2014/main" val="3983955757"/>
                    </a:ext>
                  </a:extLst>
                </a:gridCol>
                <a:gridCol w="246888">
                  <a:extLst>
                    <a:ext uri="{9D8B030D-6E8A-4147-A177-3AD203B41FA5}">
                      <a16:colId xmlns:a16="http://schemas.microsoft.com/office/drawing/2014/main" val="1507161176"/>
                    </a:ext>
                  </a:extLst>
                </a:gridCol>
                <a:gridCol w="246888">
                  <a:extLst>
                    <a:ext uri="{9D8B030D-6E8A-4147-A177-3AD203B41FA5}">
                      <a16:colId xmlns:a16="http://schemas.microsoft.com/office/drawing/2014/main" val="333684068"/>
                    </a:ext>
                  </a:extLst>
                </a:gridCol>
                <a:gridCol w="246888">
                  <a:extLst>
                    <a:ext uri="{9D8B030D-6E8A-4147-A177-3AD203B41FA5}">
                      <a16:colId xmlns:a16="http://schemas.microsoft.com/office/drawing/2014/main" val="2566746597"/>
                    </a:ext>
                  </a:extLst>
                </a:gridCol>
                <a:gridCol w="246888">
                  <a:extLst>
                    <a:ext uri="{9D8B030D-6E8A-4147-A177-3AD203B41FA5}">
                      <a16:colId xmlns:a16="http://schemas.microsoft.com/office/drawing/2014/main" val="4197497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9689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3175620"/>
                  </a:ext>
                </a:extLst>
              </a:tr>
            </a:tbl>
          </a:graphicData>
        </a:graphic>
      </p:graphicFrame>
      <p:sp>
        <p:nvSpPr>
          <p:cNvPr id="4" name="Text Placeholder 3">
            <a:extLst>
              <a:ext uri="{FF2B5EF4-FFF2-40B4-BE49-F238E27FC236}">
                <a16:creationId xmlns:a16="http://schemas.microsoft.com/office/drawing/2014/main" id="{DCF425F6-8E94-472A-AC9D-680A3B5606E3}"/>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2090618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99FC5-0189-44AD-B04F-4D49D345B8FB}"/>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4565AE41-EF85-4614-BFBB-7D6B5A01D14F}"/>
              </a:ext>
            </a:extLst>
          </p:cNvPr>
          <p:cNvGraphicFramePr>
            <a:graphicFrameLocks noGrp="1"/>
          </p:cNvGraphicFramePr>
          <p:nvPr>
            <p:ph type="tbl" sz="quarter" idx="13"/>
            <p:extLst>
              <p:ext uri="{D42A27DB-BD31-4B8C-83A1-F6EECF244321}">
                <p14:modId xmlns:p14="http://schemas.microsoft.com/office/powerpoint/2010/main" val="26916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5781099"/>
                    </a:ext>
                  </a:extLst>
                </a:gridCol>
                <a:gridCol w="246888">
                  <a:extLst>
                    <a:ext uri="{9D8B030D-6E8A-4147-A177-3AD203B41FA5}">
                      <a16:colId xmlns:a16="http://schemas.microsoft.com/office/drawing/2014/main" val="2514146251"/>
                    </a:ext>
                  </a:extLst>
                </a:gridCol>
                <a:gridCol w="246888">
                  <a:extLst>
                    <a:ext uri="{9D8B030D-6E8A-4147-A177-3AD203B41FA5}">
                      <a16:colId xmlns:a16="http://schemas.microsoft.com/office/drawing/2014/main" val="31891460"/>
                    </a:ext>
                  </a:extLst>
                </a:gridCol>
                <a:gridCol w="246888">
                  <a:extLst>
                    <a:ext uri="{9D8B030D-6E8A-4147-A177-3AD203B41FA5}">
                      <a16:colId xmlns:a16="http://schemas.microsoft.com/office/drawing/2014/main" val="546506916"/>
                    </a:ext>
                  </a:extLst>
                </a:gridCol>
                <a:gridCol w="246888">
                  <a:extLst>
                    <a:ext uri="{9D8B030D-6E8A-4147-A177-3AD203B41FA5}">
                      <a16:colId xmlns:a16="http://schemas.microsoft.com/office/drawing/2014/main" val="3405622848"/>
                    </a:ext>
                  </a:extLst>
                </a:gridCol>
                <a:gridCol w="246888">
                  <a:extLst>
                    <a:ext uri="{9D8B030D-6E8A-4147-A177-3AD203B41FA5}">
                      <a16:colId xmlns:a16="http://schemas.microsoft.com/office/drawing/2014/main" val="2294949119"/>
                    </a:ext>
                  </a:extLst>
                </a:gridCol>
                <a:gridCol w="246888">
                  <a:extLst>
                    <a:ext uri="{9D8B030D-6E8A-4147-A177-3AD203B41FA5}">
                      <a16:colId xmlns:a16="http://schemas.microsoft.com/office/drawing/2014/main" val="2637550203"/>
                    </a:ext>
                  </a:extLst>
                </a:gridCol>
                <a:gridCol w="246888">
                  <a:extLst>
                    <a:ext uri="{9D8B030D-6E8A-4147-A177-3AD203B41FA5}">
                      <a16:colId xmlns:a16="http://schemas.microsoft.com/office/drawing/2014/main" val="1326499685"/>
                    </a:ext>
                  </a:extLst>
                </a:gridCol>
                <a:gridCol w="246888">
                  <a:extLst>
                    <a:ext uri="{9D8B030D-6E8A-4147-A177-3AD203B41FA5}">
                      <a16:colId xmlns:a16="http://schemas.microsoft.com/office/drawing/2014/main" val="3556381281"/>
                    </a:ext>
                  </a:extLst>
                </a:gridCol>
                <a:gridCol w="246888">
                  <a:extLst>
                    <a:ext uri="{9D8B030D-6E8A-4147-A177-3AD203B41FA5}">
                      <a16:colId xmlns:a16="http://schemas.microsoft.com/office/drawing/2014/main" val="398178417"/>
                    </a:ext>
                  </a:extLst>
                </a:gridCol>
                <a:gridCol w="246888">
                  <a:extLst>
                    <a:ext uri="{9D8B030D-6E8A-4147-A177-3AD203B41FA5}">
                      <a16:colId xmlns:a16="http://schemas.microsoft.com/office/drawing/2014/main" val="2919781472"/>
                    </a:ext>
                  </a:extLst>
                </a:gridCol>
                <a:gridCol w="246888">
                  <a:extLst>
                    <a:ext uri="{9D8B030D-6E8A-4147-A177-3AD203B41FA5}">
                      <a16:colId xmlns:a16="http://schemas.microsoft.com/office/drawing/2014/main" val="724810895"/>
                    </a:ext>
                  </a:extLst>
                </a:gridCol>
                <a:gridCol w="246888">
                  <a:extLst>
                    <a:ext uri="{9D8B030D-6E8A-4147-A177-3AD203B41FA5}">
                      <a16:colId xmlns:a16="http://schemas.microsoft.com/office/drawing/2014/main" val="848411591"/>
                    </a:ext>
                  </a:extLst>
                </a:gridCol>
                <a:gridCol w="246888">
                  <a:extLst>
                    <a:ext uri="{9D8B030D-6E8A-4147-A177-3AD203B41FA5}">
                      <a16:colId xmlns:a16="http://schemas.microsoft.com/office/drawing/2014/main" val="1188382259"/>
                    </a:ext>
                  </a:extLst>
                </a:gridCol>
                <a:gridCol w="246888">
                  <a:extLst>
                    <a:ext uri="{9D8B030D-6E8A-4147-A177-3AD203B41FA5}">
                      <a16:colId xmlns:a16="http://schemas.microsoft.com/office/drawing/2014/main" val="2932476289"/>
                    </a:ext>
                  </a:extLst>
                </a:gridCol>
                <a:gridCol w="246888">
                  <a:extLst>
                    <a:ext uri="{9D8B030D-6E8A-4147-A177-3AD203B41FA5}">
                      <a16:colId xmlns:a16="http://schemas.microsoft.com/office/drawing/2014/main" val="3905549846"/>
                    </a:ext>
                  </a:extLst>
                </a:gridCol>
                <a:gridCol w="246888">
                  <a:extLst>
                    <a:ext uri="{9D8B030D-6E8A-4147-A177-3AD203B41FA5}">
                      <a16:colId xmlns:a16="http://schemas.microsoft.com/office/drawing/2014/main" val="1710603100"/>
                    </a:ext>
                  </a:extLst>
                </a:gridCol>
                <a:gridCol w="246888">
                  <a:extLst>
                    <a:ext uri="{9D8B030D-6E8A-4147-A177-3AD203B41FA5}">
                      <a16:colId xmlns:a16="http://schemas.microsoft.com/office/drawing/2014/main" val="3426481839"/>
                    </a:ext>
                  </a:extLst>
                </a:gridCol>
                <a:gridCol w="246888">
                  <a:extLst>
                    <a:ext uri="{9D8B030D-6E8A-4147-A177-3AD203B41FA5}">
                      <a16:colId xmlns:a16="http://schemas.microsoft.com/office/drawing/2014/main" val="2366889979"/>
                    </a:ext>
                  </a:extLst>
                </a:gridCol>
                <a:gridCol w="246888">
                  <a:extLst>
                    <a:ext uri="{9D8B030D-6E8A-4147-A177-3AD203B41FA5}">
                      <a16:colId xmlns:a16="http://schemas.microsoft.com/office/drawing/2014/main" val="1650810815"/>
                    </a:ext>
                  </a:extLst>
                </a:gridCol>
                <a:gridCol w="246888">
                  <a:extLst>
                    <a:ext uri="{9D8B030D-6E8A-4147-A177-3AD203B41FA5}">
                      <a16:colId xmlns:a16="http://schemas.microsoft.com/office/drawing/2014/main" val="1057045623"/>
                    </a:ext>
                  </a:extLst>
                </a:gridCol>
                <a:gridCol w="246888">
                  <a:extLst>
                    <a:ext uri="{9D8B030D-6E8A-4147-A177-3AD203B41FA5}">
                      <a16:colId xmlns:a16="http://schemas.microsoft.com/office/drawing/2014/main" val="1885754861"/>
                    </a:ext>
                  </a:extLst>
                </a:gridCol>
                <a:gridCol w="246888">
                  <a:extLst>
                    <a:ext uri="{9D8B030D-6E8A-4147-A177-3AD203B41FA5}">
                      <a16:colId xmlns:a16="http://schemas.microsoft.com/office/drawing/2014/main" val="4199385950"/>
                    </a:ext>
                  </a:extLst>
                </a:gridCol>
                <a:gridCol w="246888">
                  <a:extLst>
                    <a:ext uri="{9D8B030D-6E8A-4147-A177-3AD203B41FA5}">
                      <a16:colId xmlns:a16="http://schemas.microsoft.com/office/drawing/2014/main" val="1707175125"/>
                    </a:ext>
                  </a:extLst>
                </a:gridCol>
                <a:gridCol w="246888">
                  <a:extLst>
                    <a:ext uri="{9D8B030D-6E8A-4147-A177-3AD203B41FA5}">
                      <a16:colId xmlns:a16="http://schemas.microsoft.com/office/drawing/2014/main" val="1888119351"/>
                    </a:ext>
                  </a:extLst>
                </a:gridCol>
                <a:gridCol w="246888">
                  <a:extLst>
                    <a:ext uri="{9D8B030D-6E8A-4147-A177-3AD203B41FA5}">
                      <a16:colId xmlns:a16="http://schemas.microsoft.com/office/drawing/2014/main" val="1182090212"/>
                    </a:ext>
                  </a:extLst>
                </a:gridCol>
                <a:gridCol w="246888">
                  <a:extLst>
                    <a:ext uri="{9D8B030D-6E8A-4147-A177-3AD203B41FA5}">
                      <a16:colId xmlns:a16="http://schemas.microsoft.com/office/drawing/2014/main" val="144045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1684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8039246"/>
                  </a:ext>
                </a:extLst>
              </a:tr>
            </a:tbl>
          </a:graphicData>
        </a:graphic>
      </p:graphicFrame>
      <p:sp>
        <p:nvSpPr>
          <p:cNvPr id="4" name="Text Placeholder 3">
            <a:extLst>
              <a:ext uri="{FF2B5EF4-FFF2-40B4-BE49-F238E27FC236}">
                <a16:creationId xmlns:a16="http://schemas.microsoft.com/office/drawing/2014/main" id="{CE4E9CE8-FC81-4FD6-9C9E-20D6DB8CB04E}"/>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0000442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43469-FEF1-49F3-B861-BF9D693DE3C6}"/>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4642C971-AC5B-4C0B-ACB3-2C69DB9312CA}"/>
              </a:ext>
            </a:extLst>
          </p:cNvPr>
          <p:cNvGraphicFramePr>
            <a:graphicFrameLocks noGrp="1"/>
          </p:cNvGraphicFramePr>
          <p:nvPr>
            <p:ph type="tbl" sz="quarter" idx="13"/>
            <p:extLst>
              <p:ext uri="{D42A27DB-BD31-4B8C-83A1-F6EECF244321}">
                <p14:modId xmlns:p14="http://schemas.microsoft.com/office/powerpoint/2010/main" val="248793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4595994"/>
                    </a:ext>
                  </a:extLst>
                </a:gridCol>
                <a:gridCol w="246888">
                  <a:extLst>
                    <a:ext uri="{9D8B030D-6E8A-4147-A177-3AD203B41FA5}">
                      <a16:colId xmlns:a16="http://schemas.microsoft.com/office/drawing/2014/main" val="528967532"/>
                    </a:ext>
                  </a:extLst>
                </a:gridCol>
                <a:gridCol w="246888">
                  <a:extLst>
                    <a:ext uri="{9D8B030D-6E8A-4147-A177-3AD203B41FA5}">
                      <a16:colId xmlns:a16="http://schemas.microsoft.com/office/drawing/2014/main" val="2133920318"/>
                    </a:ext>
                  </a:extLst>
                </a:gridCol>
                <a:gridCol w="246888">
                  <a:extLst>
                    <a:ext uri="{9D8B030D-6E8A-4147-A177-3AD203B41FA5}">
                      <a16:colId xmlns:a16="http://schemas.microsoft.com/office/drawing/2014/main" val="3056083590"/>
                    </a:ext>
                  </a:extLst>
                </a:gridCol>
                <a:gridCol w="246888">
                  <a:extLst>
                    <a:ext uri="{9D8B030D-6E8A-4147-A177-3AD203B41FA5}">
                      <a16:colId xmlns:a16="http://schemas.microsoft.com/office/drawing/2014/main" val="3067015458"/>
                    </a:ext>
                  </a:extLst>
                </a:gridCol>
                <a:gridCol w="246888">
                  <a:extLst>
                    <a:ext uri="{9D8B030D-6E8A-4147-A177-3AD203B41FA5}">
                      <a16:colId xmlns:a16="http://schemas.microsoft.com/office/drawing/2014/main" val="3904572069"/>
                    </a:ext>
                  </a:extLst>
                </a:gridCol>
                <a:gridCol w="246888">
                  <a:extLst>
                    <a:ext uri="{9D8B030D-6E8A-4147-A177-3AD203B41FA5}">
                      <a16:colId xmlns:a16="http://schemas.microsoft.com/office/drawing/2014/main" val="2862237944"/>
                    </a:ext>
                  </a:extLst>
                </a:gridCol>
                <a:gridCol w="246888">
                  <a:extLst>
                    <a:ext uri="{9D8B030D-6E8A-4147-A177-3AD203B41FA5}">
                      <a16:colId xmlns:a16="http://schemas.microsoft.com/office/drawing/2014/main" val="2202336730"/>
                    </a:ext>
                  </a:extLst>
                </a:gridCol>
                <a:gridCol w="246888">
                  <a:extLst>
                    <a:ext uri="{9D8B030D-6E8A-4147-A177-3AD203B41FA5}">
                      <a16:colId xmlns:a16="http://schemas.microsoft.com/office/drawing/2014/main" val="171206886"/>
                    </a:ext>
                  </a:extLst>
                </a:gridCol>
                <a:gridCol w="246888">
                  <a:extLst>
                    <a:ext uri="{9D8B030D-6E8A-4147-A177-3AD203B41FA5}">
                      <a16:colId xmlns:a16="http://schemas.microsoft.com/office/drawing/2014/main" val="2649500868"/>
                    </a:ext>
                  </a:extLst>
                </a:gridCol>
                <a:gridCol w="246888">
                  <a:extLst>
                    <a:ext uri="{9D8B030D-6E8A-4147-A177-3AD203B41FA5}">
                      <a16:colId xmlns:a16="http://schemas.microsoft.com/office/drawing/2014/main" val="805910579"/>
                    </a:ext>
                  </a:extLst>
                </a:gridCol>
                <a:gridCol w="246888">
                  <a:extLst>
                    <a:ext uri="{9D8B030D-6E8A-4147-A177-3AD203B41FA5}">
                      <a16:colId xmlns:a16="http://schemas.microsoft.com/office/drawing/2014/main" val="1668544092"/>
                    </a:ext>
                  </a:extLst>
                </a:gridCol>
                <a:gridCol w="246888">
                  <a:extLst>
                    <a:ext uri="{9D8B030D-6E8A-4147-A177-3AD203B41FA5}">
                      <a16:colId xmlns:a16="http://schemas.microsoft.com/office/drawing/2014/main" val="344492391"/>
                    </a:ext>
                  </a:extLst>
                </a:gridCol>
                <a:gridCol w="246888">
                  <a:extLst>
                    <a:ext uri="{9D8B030D-6E8A-4147-A177-3AD203B41FA5}">
                      <a16:colId xmlns:a16="http://schemas.microsoft.com/office/drawing/2014/main" val="3809991493"/>
                    </a:ext>
                  </a:extLst>
                </a:gridCol>
                <a:gridCol w="246888">
                  <a:extLst>
                    <a:ext uri="{9D8B030D-6E8A-4147-A177-3AD203B41FA5}">
                      <a16:colId xmlns:a16="http://schemas.microsoft.com/office/drawing/2014/main" val="1748794821"/>
                    </a:ext>
                  </a:extLst>
                </a:gridCol>
                <a:gridCol w="246888">
                  <a:extLst>
                    <a:ext uri="{9D8B030D-6E8A-4147-A177-3AD203B41FA5}">
                      <a16:colId xmlns:a16="http://schemas.microsoft.com/office/drawing/2014/main" val="3354317610"/>
                    </a:ext>
                  </a:extLst>
                </a:gridCol>
                <a:gridCol w="246888">
                  <a:extLst>
                    <a:ext uri="{9D8B030D-6E8A-4147-A177-3AD203B41FA5}">
                      <a16:colId xmlns:a16="http://schemas.microsoft.com/office/drawing/2014/main" val="2035742569"/>
                    </a:ext>
                  </a:extLst>
                </a:gridCol>
                <a:gridCol w="246888">
                  <a:extLst>
                    <a:ext uri="{9D8B030D-6E8A-4147-A177-3AD203B41FA5}">
                      <a16:colId xmlns:a16="http://schemas.microsoft.com/office/drawing/2014/main" val="1146580445"/>
                    </a:ext>
                  </a:extLst>
                </a:gridCol>
                <a:gridCol w="246888">
                  <a:extLst>
                    <a:ext uri="{9D8B030D-6E8A-4147-A177-3AD203B41FA5}">
                      <a16:colId xmlns:a16="http://schemas.microsoft.com/office/drawing/2014/main" val="3360726733"/>
                    </a:ext>
                  </a:extLst>
                </a:gridCol>
                <a:gridCol w="246888">
                  <a:extLst>
                    <a:ext uri="{9D8B030D-6E8A-4147-A177-3AD203B41FA5}">
                      <a16:colId xmlns:a16="http://schemas.microsoft.com/office/drawing/2014/main" val="3134999535"/>
                    </a:ext>
                  </a:extLst>
                </a:gridCol>
                <a:gridCol w="246888">
                  <a:extLst>
                    <a:ext uri="{9D8B030D-6E8A-4147-A177-3AD203B41FA5}">
                      <a16:colId xmlns:a16="http://schemas.microsoft.com/office/drawing/2014/main" val="2134966244"/>
                    </a:ext>
                  </a:extLst>
                </a:gridCol>
                <a:gridCol w="246888">
                  <a:extLst>
                    <a:ext uri="{9D8B030D-6E8A-4147-A177-3AD203B41FA5}">
                      <a16:colId xmlns:a16="http://schemas.microsoft.com/office/drawing/2014/main" val="3076355267"/>
                    </a:ext>
                  </a:extLst>
                </a:gridCol>
                <a:gridCol w="246888">
                  <a:extLst>
                    <a:ext uri="{9D8B030D-6E8A-4147-A177-3AD203B41FA5}">
                      <a16:colId xmlns:a16="http://schemas.microsoft.com/office/drawing/2014/main" val="3150799208"/>
                    </a:ext>
                  </a:extLst>
                </a:gridCol>
                <a:gridCol w="246888">
                  <a:extLst>
                    <a:ext uri="{9D8B030D-6E8A-4147-A177-3AD203B41FA5}">
                      <a16:colId xmlns:a16="http://schemas.microsoft.com/office/drawing/2014/main" val="353112304"/>
                    </a:ext>
                  </a:extLst>
                </a:gridCol>
                <a:gridCol w="246888">
                  <a:extLst>
                    <a:ext uri="{9D8B030D-6E8A-4147-A177-3AD203B41FA5}">
                      <a16:colId xmlns:a16="http://schemas.microsoft.com/office/drawing/2014/main" val="345991002"/>
                    </a:ext>
                  </a:extLst>
                </a:gridCol>
                <a:gridCol w="246888">
                  <a:extLst>
                    <a:ext uri="{9D8B030D-6E8A-4147-A177-3AD203B41FA5}">
                      <a16:colId xmlns:a16="http://schemas.microsoft.com/office/drawing/2014/main" val="328357183"/>
                    </a:ext>
                  </a:extLst>
                </a:gridCol>
                <a:gridCol w="246888">
                  <a:extLst>
                    <a:ext uri="{9D8B030D-6E8A-4147-A177-3AD203B41FA5}">
                      <a16:colId xmlns:a16="http://schemas.microsoft.com/office/drawing/2014/main" val="243236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133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45128562"/>
                  </a:ext>
                </a:extLst>
              </a:tr>
            </a:tbl>
          </a:graphicData>
        </a:graphic>
      </p:graphicFrame>
      <p:sp>
        <p:nvSpPr>
          <p:cNvPr id="4" name="Text Placeholder 3">
            <a:extLst>
              <a:ext uri="{FF2B5EF4-FFF2-40B4-BE49-F238E27FC236}">
                <a16:creationId xmlns:a16="http://schemas.microsoft.com/office/drawing/2014/main" id="{7D7734AC-1B92-4947-AB83-C60DA5EB5575}"/>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2028428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66AE-0FAB-4C10-8577-012E47A95B72}"/>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9DD0E3AA-7C95-4059-9BFD-E8DAF7930B72}"/>
              </a:ext>
            </a:extLst>
          </p:cNvPr>
          <p:cNvGraphicFramePr>
            <a:graphicFrameLocks noGrp="1"/>
          </p:cNvGraphicFramePr>
          <p:nvPr>
            <p:ph type="tbl" sz="quarter" idx="13"/>
            <p:extLst>
              <p:ext uri="{D42A27DB-BD31-4B8C-83A1-F6EECF244321}">
                <p14:modId xmlns:p14="http://schemas.microsoft.com/office/powerpoint/2010/main" val="360718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8171744"/>
                    </a:ext>
                  </a:extLst>
                </a:gridCol>
                <a:gridCol w="246888">
                  <a:extLst>
                    <a:ext uri="{9D8B030D-6E8A-4147-A177-3AD203B41FA5}">
                      <a16:colId xmlns:a16="http://schemas.microsoft.com/office/drawing/2014/main" val="3793127894"/>
                    </a:ext>
                  </a:extLst>
                </a:gridCol>
                <a:gridCol w="246888">
                  <a:extLst>
                    <a:ext uri="{9D8B030D-6E8A-4147-A177-3AD203B41FA5}">
                      <a16:colId xmlns:a16="http://schemas.microsoft.com/office/drawing/2014/main" val="1783843056"/>
                    </a:ext>
                  </a:extLst>
                </a:gridCol>
                <a:gridCol w="246888">
                  <a:extLst>
                    <a:ext uri="{9D8B030D-6E8A-4147-A177-3AD203B41FA5}">
                      <a16:colId xmlns:a16="http://schemas.microsoft.com/office/drawing/2014/main" val="2858379582"/>
                    </a:ext>
                  </a:extLst>
                </a:gridCol>
                <a:gridCol w="246888">
                  <a:extLst>
                    <a:ext uri="{9D8B030D-6E8A-4147-A177-3AD203B41FA5}">
                      <a16:colId xmlns:a16="http://schemas.microsoft.com/office/drawing/2014/main" val="1986888368"/>
                    </a:ext>
                  </a:extLst>
                </a:gridCol>
                <a:gridCol w="246888">
                  <a:extLst>
                    <a:ext uri="{9D8B030D-6E8A-4147-A177-3AD203B41FA5}">
                      <a16:colId xmlns:a16="http://schemas.microsoft.com/office/drawing/2014/main" val="2899971971"/>
                    </a:ext>
                  </a:extLst>
                </a:gridCol>
                <a:gridCol w="246888">
                  <a:extLst>
                    <a:ext uri="{9D8B030D-6E8A-4147-A177-3AD203B41FA5}">
                      <a16:colId xmlns:a16="http://schemas.microsoft.com/office/drawing/2014/main" val="1405301740"/>
                    </a:ext>
                  </a:extLst>
                </a:gridCol>
                <a:gridCol w="246888">
                  <a:extLst>
                    <a:ext uri="{9D8B030D-6E8A-4147-A177-3AD203B41FA5}">
                      <a16:colId xmlns:a16="http://schemas.microsoft.com/office/drawing/2014/main" val="242785030"/>
                    </a:ext>
                  </a:extLst>
                </a:gridCol>
                <a:gridCol w="246888">
                  <a:extLst>
                    <a:ext uri="{9D8B030D-6E8A-4147-A177-3AD203B41FA5}">
                      <a16:colId xmlns:a16="http://schemas.microsoft.com/office/drawing/2014/main" val="2396256817"/>
                    </a:ext>
                  </a:extLst>
                </a:gridCol>
                <a:gridCol w="246888">
                  <a:extLst>
                    <a:ext uri="{9D8B030D-6E8A-4147-A177-3AD203B41FA5}">
                      <a16:colId xmlns:a16="http://schemas.microsoft.com/office/drawing/2014/main" val="909077020"/>
                    </a:ext>
                  </a:extLst>
                </a:gridCol>
                <a:gridCol w="246888">
                  <a:extLst>
                    <a:ext uri="{9D8B030D-6E8A-4147-A177-3AD203B41FA5}">
                      <a16:colId xmlns:a16="http://schemas.microsoft.com/office/drawing/2014/main" val="1514608045"/>
                    </a:ext>
                  </a:extLst>
                </a:gridCol>
                <a:gridCol w="246888">
                  <a:extLst>
                    <a:ext uri="{9D8B030D-6E8A-4147-A177-3AD203B41FA5}">
                      <a16:colId xmlns:a16="http://schemas.microsoft.com/office/drawing/2014/main" val="1254576566"/>
                    </a:ext>
                  </a:extLst>
                </a:gridCol>
                <a:gridCol w="246888">
                  <a:extLst>
                    <a:ext uri="{9D8B030D-6E8A-4147-A177-3AD203B41FA5}">
                      <a16:colId xmlns:a16="http://schemas.microsoft.com/office/drawing/2014/main" val="2003500876"/>
                    </a:ext>
                  </a:extLst>
                </a:gridCol>
                <a:gridCol w="246888">
                  <a:extLst>
                    <a:ext uri="{9D8B030D-6E8A-4147-A177-3AD203B41FA5}">
                      <a16:colId xmlns:a16="http://schemas.microsoft.com/office/drawing/2014/main" val="421966444"/>
                    </a:ext>
                  </a:extLst>
                </a:gridCol>
                <a:gridCol w="246888">
                  <a:extLst>
                    <a:ext uri="{9D8B030D-6E8A-4147-A177-3AD203B41FA5}">
                      <a16:colId xmlns:a16="http://schemas.microsoft.com/office/drawing/2014/main" val="2891445034"/>
                    </a:ext>
                  </a:extLst>
                </a:gridCol>
                <a:gridCol w="246888">
                  <a:extLst>
                    <a:ext uri="{9D8B030D-6E8A-4147-A177-3AD203B41FA5}">
                      <a16:colId xmlns:a16="http://schemas.microsoft.com/office/drawing/2014/main" val="3798784605"/>
                    </a:ext>
                  </a:extLst>
                </a:gridCol>
                <a:gridCol w="246888">
                  <a:extLst>
                    <a:ext uri="{9D8B030D-6E8A-4147-A177-3AD203B41FA5}">
                      <a16:colId xmlns:a16="http://schemas.microsoft.com/office/drawing/2014/main" val="802974436"/>
                    </a:ext>
                  </a:extLst>
                </a:gridCol>
                <a:gridCol w="246888">
                  <a:extLst>
                    <a:ext uri="{9D8B030D-6E8A-4147-A177-3AD203B41FA5}">
                      <a16:colId xmlns:a16="http://schemas.microsoft.com/office/drawing/2014/main" val="2870838600"/>
                    </a:ext>
                  </a:extLst>
                </a:gridCol>
                <a:gridCol w="246888">
                  <a:extLst>
                    <a:ext uri="{9D8B030D-6E8A-4147-A177-3AD203B41FA5}">
                      <a16:colId xmlns:a16="http://schemas.microsoft.com/office/drawing/2014/main" val="1399100087"/>
                    </a:ext>
                  </a:extLst>
                </a:gridCol>
                <a:gridCol w="246888">
                  <a:extLst>
                    <a:ext uri="{9D8B030D-6E8A-4147-A177-3AD203B41FA5}">
                      <a16:colId xmlns:a16="http://schemas.microsoft.com/office/drawing/2014/main" val="2847158394"/>
                    </a:ext>
                  </a:extLst>
                </a:gridCol>
                <a:gridCol w="246888">
                  <a:extLst>
                    <a:ext uri="{9D8B030D-6E8A-4147-A177-3AD203B41FA5}">
                      <a16:colId xmlns:a16="http://schemas.microsoft.com/office/drawing/2014/main" val="1062176580"/>
                    </a:ext>
                  </a:extLst>
                </a:gridCol>
                <a:gridCol w="246888">
                  <a:extLst>
                    <a:ext uri="{9D8B030D-6E8A-4147-A177-3AD203B41FA5}">
                      <a16:colId xmlns:a16="http://schemas.microsoft.com/office/drawing/2014/main" val="2713554651"/>
                    </a:ext>
                  </a:extLst>
                </a:gridCol>
                <a:gridCol w="246888">
                  <a:extLst>
                    <a:ext uri="{9D8B030D-6E8A-4147-A177-3AD203B41FA5}">
                      <a16:colId xmlns:a16="http://schemas.microsoft.com/office/drawing/2014/main" val="4060492057"/>
                    </a:ext>
                  </a:extLst>
                </a:gridCol>
                <a:gridCol w="246888">
                  <a:extLst>
                    <a:ext uri="{9D8B030D-6E8A-4147-A177-3AD203B41FA5}">
                      <a16:colId xmlns:a16="http://schemas.microsoft.com/office/drawing/2014/main" val="3414043255"/>
                    </a:ext>
                  </a:extLst>
                </a:gridCol>
                <a:gridCol w="246888">
                  <a:extLst>
                    <a:ext uri="{9D8B030D-6E8A-4147-A177-3AD203B41FA5}">
                      <a16:colId xmlns:a16="http://schemas.microsoft.com/office/drawing/2014/main" val="647453970"/>
                    </a:ext>
                  </a:extLst>
                </a:gridCol>
                <a:gridCol w="246888">
                  <a:extLst>
                    <a:ext uri="{9D8B030D-6E8A-4147-A177-3AD203B41FA5}">
                      <a16:colId xmlns:a16="http://schemas.microsoft.com/office/drawing/2014/main" val="2425228676"/>
                    </a:ext>
                  </a:extLst>
                </a:gridCol>
                <a:gridCol w="246888">
                  <a:extLst>
                    <a:ext uri="{9D8B030D-6E8A-4147-A177-3AD203B41FA5}">
                      <a16:colId xmlns:a16="http://schemas.microsoft.com/office/drawing/2014/main" val="136063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1975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- 2018-09-10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Suicide Prevention Day.
Health is not only about the physical, it is also about the mental and emotional overall well-being. If you know someone in your life who needs help, mainam na sila ay unawain at pakinggan.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11320467"/>
                  </a:ext>
                </a:extLst>
              </a:tr>
            </a:tbl>
          </a:graphicData>
        </a:graphic>
      </p:graphicFrame>
      <p:sp>
        <p:nvSpPr>
          <p:cNvPr id="4" name="Text Placeholder 3">
            <a:extLst>
              <a:ext uri="{FF2B5EF4-FFF2-40B4-BE49-F238E27FC236}">
                <a16:creationId xmlns:a16="http://schemas.microsoft.com/office/drawing/2014/main" id="{A077073A-5C42-489D-94E1-B565C0089DFC}"/>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988890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9177-E87C-4889-97AF-3DB67F7010A5}"/>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54A2DC42-8F07-4AD3-9D2A-8926D05B3282}"/>
              </a:ext>
            </a:extLst>
          </p:cNvPr>
          <p:cNvGraphicFramePr>
            <a:graphicFrameLocks noGrp="1"/>
          </p:cNvGraphicFramePr>
          <p:nvPr>
            <p:ph type="tbl" sz="quarter" idx="13"/>
            <p:extLst>
              <p:ext uri="{D42A27DB-BD31-4B8C-83A1-F6EECF244321}">
                <p14:modId xmlns:p14="http://schemas.microsoft.com/office/powerpoint/2010/main" val="47871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0913290"/>
                    </a:ext>
                  </a:extLst>
                </a:gridCol>
                <a:gridCol w="246888">
                  <a:extLst>
                    <a:ext uri="{9D8B030D-6E8A-4147-A177-3AD203B41FA5}">
                      <a16:colId xmlns:a16="http://schemas.microsoft.com/office/drawing/2014/main" val="302551359"/>
                    </a:ext>
                  </a:extLst>
                </a:gridCol>
                <a:gridCol w="246888">
                  <a:extLst>
                    <a:ext uri="{9D8B030D-6E8A-4147-A177-3AD203B41FA5}">
                      <a16:colId xmlns:a16="http://schemas.microsoft.com/office/drawing/2014/main" val="3204808514"/>
                    </a:ext>
                  </a:extLst>
                </a:gridCol>
                <a:gridCol w="246888">
                  <a:extLst>
                    <a:ext uri="{9D8B030D-6E8A-4147-A177-3AD203B41FA5}">
                      <a16:colId xmlns:a16="http://schemas.microsoft.com/office/drawing/2014/main" val="2579096785"/>
                    </a:ext>
                  </a:extLst>
                </a:gridCol>
                <a:gridCol w="246888">
                  <a:extLst>
                    <a:ext uri="{9D8B030D-6E8A-4147-A177-3AD203B41FA5}">
                      <a16:colId xmlns:a16="http://schemas.microsoft.com/office/drawing/2014/main" val="788308074"/>
                    </a:ext>
                  </a:extLst>
                </a:gridCol>
                <a:gridCol w="246888">
                  <a:extLst>
                    <a:ext uri="{9D8B030D-6E8A-4147-A177-3AD203B41FA5}">
                      <a16:colId xmlns:a16="http://schemas.microsoft.com/office/drawing/2014/main" val="2330183693"/>
                    </a:ext>
                  </a:extLst>
                </a:gridCol>
                <a:gridCol w="246888">
                  <a:extLst>
                    <a:ext uri="{9D8B030D-6E8A-4147-A177-3AD203B41FA5}">
                      <a16:colId xmlns:a16="http://schemas.microsoft.com/office/drawing/2014/main" val="2587916294"/>
                    </a:ext>
                  </a:extLst>
                </a:gridCol>
                <a:gridCol w="246888">
                  <a:extLst>
                    <a:ext uri="{9D8B030D-6E8A-4147-A177-3AD203B41FA5}">
                      <a16:colId xmlns:a16="http://schemas.microsoft.com/office/drawing/2014/main" val="462731220"/>
                    </a:ext>
                  </a:extLst>
                </a:gridCol>
                <a:gridCol w="246888">
                  <a:extLst>
                    <a:ext uri="{9D8B030D-6E8A-4147-A177-3AD203B41FA5}">
                      <a16:colId xmlns:a16="http://schemas.microsoft.com/office/drawing/2014/main" val="3720825162"/>
                    </a:ext>
                  </a:extLst>
                </a:gridCol>
                <a:gridCol w="246888">
                  <a:extLst>
                    <a:ext uri="{9D8B030D-6E8A-4147-A177-3AD203B41FA5}">
                      <a16:colId xmlns:a16="http://schemas.microsoft.com/office/drawing/2014/main" val="110300834"/>
                    </a:ext>
                  </a:extLst>
                </a:gridCol>
                <a:gridCol w="246888">
                  <a:extLst>
                    <a:ext uri="{9D8B030D-6E8A-4147-A177-3AD203B41FA5}">
                      <a16:colId xmlns:a16="http://schemas.microsoft.com/office/drawing/2014/main" val="1739681180"/>
                    </a:ext>
                  </a:extLst>
                </a:gridCol>
                <a:gridCol w="246888">
                  <a:extLst>
                    <a:ext uri="{9D8B030D-6E8A-4147-A177-3AD203B41FA5}">
                      <a16:colId xmlns:a16="http://schemas.microsoft.com/office/drawing/2014/main" val="1085082371"/>
                    </a:ext>
                  </a:extLst>
                </a:gridCol>
                <a:gridCol w="246888">
                  <a:extLst>
                    <a:ext uri="{9D8B030D-6E8A-4147-A177-3AD203B41FA5}">
                      <a16:colId xmlns:a16="http://schemas.microsoft.com/office/drawing/2014/main" val="215491424"/>
                    </a:ext>
                  </a:extLst>
                </a:gridCol>
                <a:gridCol w="246888">
                  <a:extLst>
                    <a:ext uri="{9D8B030D-6E8A-4147-A177-3AD203B41FA5}">
                      <a16:colId xmlns:a16="http://schemas.microsoft.com/office/drawing/2014/main" val="3021529000"/>
                    </a:ext>
                  </a:extLst>
                </a:gridCol>
                <a:gridCol w="246888">
                  <a:extLst>
                    <a:ext uri="{9D8B030D-6E8A-4147-A177-3AD203B41FA5}">
                      <a16:colId xmlns:a16="http://schemas.microsoft.com/office/drawing/2014/main" val="2649327378"/>
                    </a:ext>
                  </a:extLst>
                </a:gridCol>
                <a:gridCol w="246888">
                  <a:extLst>
                    <a:ext uri="{9D8B030D-6E8A-4147-A177-3AD203B41FA5}">
                      <a16:colId xmlns:a16="http://schemas.microsoft.com/office/drawing/2014/main" val="1699701650"/>
                    </a:ext>
                  </a:extLst>
                </a:gridCol>
                <a:gridCol w="246888">
                  <a:extLst>
                    <a:ext uri="{9D8B030D-6E8A-4147-A177-3AD203B41FA5}">
                      <a16:colId xmlns:a16="http://schemas.microsoft.com/office/drawing/2014/main" val="3419655388"/>
                    </a:ext>
                  </a:extLst>
                </a:gridCol>
                <a:gridCol w="246888">
                  <a:extLst>
                    <a:ext uri="{9D8B030D-6E8A-4147-A177-3AD203B41FA5}">
                      <a16:colId xmlns:a16="http://schemas.microsoft.com/office/drawing/2014/main" val="3555102810"/>
                    </a:ext>
                  </a:extLst>
                </a:gridCol>
                <a:gridCol w="246888">
                  <a:extLst>
                    <a:ext uri="{9D8B030D-6E8A-4147-A177-3AD203B41FA5}">
                      <a16:colId xmlns:a16="http://schemas.microsoft.com/office/drawing/2014/main" val="2833128521"/>
                    </a:ext>
                  </a:extLst>
                </a:gridCol>
                <a:gridCol w="246888">
                  <a:extLst>
                    <a:ext uri="{9D8B030D-6E8A-4147-A177-3AD203B41FA5}">
                      <a16:colId xmlns:a16="http://schemas.microsoft.com/office/drawing/2014/main" val="666751991"/>
                    </a:ext>
                  </a:extLst>
                </a:gridCol>
                <a:gridCol w="246888">
                  <a:extLst>
                    <a:ext uri="{9D8B030D-6E8A-4147-A177-3AD203B41FA5}">
                      <a16:colId xmlns:a16="http://schemas.microsoft.com/office/drawing/2014/main" val="270721636"/>
                    </a:ext>
                  </a:extLst>
                </a:gridCol>
                <a:gridCol w="246888">
                  <a:extLst>
                    <a:ext uri="{9D8B030D-6E8A-4147-A177-3AD203B41FA5}">
                      <a16:colId xmlns:a16="http://schemas.microsoft.com/office/drawing/2014/main" val="2072021029"/>
                    </a:ext>
                  </a:extLst>
                </a:gridCol>
                <a:gridCol w="246888">
                  <a:extLst>
                    <a:ext uri="{9D8B030D-6E8A-4147-A177-3AD203B41FA5}">
                      <a16:colId xmlns:a16="http://schemas.microsoft.com/office/drawing/2014/main" val="297529748"/>
                    </a:ext>
                  </a:extLst>
                </a:gridCol>
                <a:gridCol w="246888">
                  <a:extLst>
                    <a:ext uri="{9D8B030D-6E8A-4147-A177-3AD203B41FA5}">
                      <a16:colId xmlns:a16="http://schemas.microsoft.com/office/drawing/2014/main" val="3834150432"/>
                    </a:ext>
                  </a:extLst>
                </a:gridCol>
                <a:gridCol w="246888">
                  <a:extLst>
                    <a:ext uri="{9D8B030D-6E8A-4147-A177-3AD203B41FA5}">
                      <a16:colId xmlns:a16="http://schemas.microsoft.com/office/drawing/2014/main" val="2238422967"/>
                    </a:ext>
                  </a:extLst>
                </a:gridCol>
                <a:gridCol w="246888">
                  <a:extLst>
                    <a:ext uri="{9D8B030D-6E8A-4147-A177-3AD203B41FA5}">
                      <a16:colId xmlns:a16="http://schemas.microsoft.com/office/drawing/2014/main" val="4055655366"/>
                    </a:ext>
                  </a:extLst>
                </a:gridCol>
                <a:gridCol w="246888">
                  <a:extLst>
                    <a:ext uri="{9D8B030D-6E8A-4147-A177-3AD203B41FA5}">
                      <a16:colId xmlns:a16="http://schemas.microsoft.com/office/drawing/2014/main" val="696136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15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56802290"/>
                  </a:ext>
                </a:extLst>
              </a:tr>
            </a:tbl>
          </a:graphicData>
        </a:graphic>
      </p:graphicFrame>
      <p:sp>
        <p:nvSpPr>
          <p:cNvPr id="4" name="Text Placeholder 3">
            <a:extLst>
              <a:ext uri="{FF2B5EF4-FFF2-40B4-BE49-F238E27FC236}">
                <a16:creationId xmlns:a16="http://schemas.microsoft.com/office/drawing/2014/main" id="{055098B1-6558-49B1-9602-4E979E48BB3A}"/>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913966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A980-93B4-471A-A9FD-F0999E77A298}"/>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D39EDBA5-537F-4ED7-8C32-52E2CEEBE547}"/>
              </a:ext>
            </a:extLst>
          </p:cNvPr>
          <p:cNvGraphicFramePr>
            <a:graphicFrameLocks noGrp="1"/>
          </p:cNvGraphicFramePr>
          <p:nvPr>
            <p:ph type="tbl" sz="quarter" idx="13"/>
            <p:extLst>
              <p:ext uri="{D42A27DB-BD31-4B8C-83A1-F6EECF244321}">
                <p14:modId xmlns:p14="http://schemas.microsoft.com/office/powerpoint/2010/main" val="208914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53294074"/>
                    </a:ext>
                  </a:extLst>
                </a:gridCol>
                <a:gridCol w="246888">
                  <a:extLst>
                    <a:ext uri="{9D8B030D-6E8A-4147-A177-3AD203B41FA5}">
                      <a16:colId xmlns:a16="http://schemas.microsoft.com/office/drawing/2014/main" val="2156552183"/>
                    </a:ext>
                  </a:extLst>
                </a:gridCol>
                <a:gridCol w="246888">
                  <a:extLst>
                    <a:ext uri="{9D8B030D-6E8A-4147-A177-3AD203B41FA5}">
                      <a16:colId xmlns:a16="http://schemas.microsoft.com/office/drawing/2014/main" val="3092287806"/>
                    </a:ext>
                  </a:extLst>
                </a:gridCol>
                <a:gridCol w="246888">
                  <a:extLst>
                    <a:ext uri="{9D8B030D-6E8A-4147-A177-3AD203B41FA5}">
                      <a16:colId xmlns:a16="http://schemas.microsoft.com/office/drawing/2014/main" val="2698760107"/>
                    </a:ext>
                  </a:extLst>
                </a:gridCol>
                <a:gridCol w="246888">
                  <a:extLst>
                    <a:ext uri="{9D8B030D-6E8A-4147-A177-3AD203B41FA5}">
                      <a16:colId xmlns:a16="http://schemas.microsoft.com/office/drawing/2014/main" val="2719001107"/>
                    </a:ext>
                  </a:extLst>
                </a:gridCol>
                <a:gridCol w="246888">
                  <a:extLst>
                    <a:ext uri="{9D8B030D-6E8A-4147-A177-3AD203B41FA5}">
                      <a16:colId xmlns:a16="http://schemas.microsoft.com/office/drawing/2014/main" val="3904805021"/>
                    </a:ext>
                  </a:extLst>
                </a:gridCol>
                <a:gridCol w="246888">
                  <a:extLst>
                    <a:ext uri="{9D8B030D-6E8A-4147-A177-3AD203B41FA5}">
                      <a16:colId xmlns:a16="http://schemas.microsoft.com/office/drawing/2014/main" val="665329773"/>
                    </a:ext>
                  </a:extLst>
                </a:gridCol>
                <a:gridCol w="246888">
                  <a:extLst>
                    <a:ext uri="{9D8B030D-6E8A-4147-A177-3AD203B41FA5}">
                      <a16:colId xmlns:a16="http://schemas.microsoft.com/office/drawing/2014/main" val="63431972"/>
                    </a:ext>
                  </a:extLst>
                </a:gridCol>
                <a:gridCol w="246888">
                  <a:extLst>
                    <a:ext uri="{9D8B030D-6E8A-4147-A177-3AD203B41FA5}">
                      <a16:colId xmlns:a16="http://schemas.microsoft.com/office/drawing/2014/main" val="545006345"/>
                    </a:ext>
                  </a:extLst>
                </a:gridCol>
                <a:gridCol w="246888">
                  <a:extLst>
                    <a:ext uri="{9D8B030D-6E8A-4147-A177-3AD203B41FA5}">
                      <a16:colId xmlns:a16="http://schemas.microsoft.com/office/drawing/2014/main" val="2170889398"/>
                    </a:ext>
                  </a:extLst>
                </a:gridCol>
                <a:gridCol w="246888">
                  <a:extLst>
                    <a:ext uri="{9D8B030D-6E8A-4147-A177-3AD203B41FA5}">
                      <a16:colId xmlns:a16="http://schemas.microsoft.com/office/drawing/2014/main" val="1715357268"/>
                    </a:ext>
                  </a:extLst>
                </a:gridCol>
                <a:gridCol w="246888">
                  <a:extLst>
                    <a:ext uri="{9D8B030D-6E8A-4147-A177-3AD203B41FA5}">
                      <a16:colId xmlns:a16="http://schemas.microsoft.com/office/drawing/2014/main" val="1535811071"/>
                    </a:ext>
                  </a:extLst>
                </a:gridCol>
                <a:gridCol w="246888">
                  <a:extLst>
                    <a:ext uri="{9D8B030D-6E8A-4147-A177-3AD203B41FA5}">
                      <a16:colId xmlns:a16="http://schemas.microsoft.com/office/drawing/2014/main" val="2908081166"/>
                    </a:ext>
                  </a:extLst>
                </a:gridCol>
                <a:gridCol w="246888">
                  <a:extLst>
                    <a:ext uri="{9D8B030D-6E8A-4147-A177-3AD203B41FA5}">
                      <a16:colId xmlns:a16="http://schemas.microsoft.com/office/drawing/2014/main" val="480390039"/>
                    </a:ext>
                  </a:extLst>
                </a:gridCol>
                <a:gridCol w="246888">
                  <a:extLst>
                    <a:ext uri="{9D8B030D-6E8A-4147-A177-3AD203B41FA5}">
                      <a16:colId xmlns:a16="http://schemas.microsoft.com/office/drawing/2014/main" val="3578239811"/>
                    </a:ext>
                  </a:extLst>
                </a:gridCol>
                <a:gridCol w="246888">
                  <a:extLst>
                    <a:ext uri="{9D8B030D-6E8A-4147-A177-3AD203B41FA5}">
                      <a16:colId xmlns:a16="http://schemas.microsoft.com/office/drawing/2014/main" val="1179931720"/>
                    </a:ext>
                  </a:extLst>
                </a:gridCol>
                <a:gridCol w="246888">
                  <a:extLst>
                    <a:ext uri="{9D8B030D-6E8A-4147-A177-3AD203B41FA5}">
                      <a16:colId xmlns:a16="http://schemas.microsoft.com/office/drawing/2014/main" val="3056084258"/>
                    </a:ext>
                  </a:extLst>
                </a:gridCol>
                <a:gridCol w="246888">
                  <a:extLst>
                    <a:ext uri="{9D8B030D-6E8A-4147-A177-3AD203B41FA5}">
                      <a16:colId xmlns:a16="http://schemas.microsoft.com/office/drawing/2014/main" val="518512766"/>
                    </a:ext>
                  </a:extLst>
                </a:gridCol>
                <a:gridCol w="246888">
                  <a:extLst>
                    <a:ext uri="{9D8B030D-6E8A-4147-A177-3AD203B41FA5}">
                      <a16:colId xmlns:a16="http://schemas.microsoft.com/office/drawing/2014/main" val="473285804"/>
                    </a:ext>
                  </a:extLst>
                </a:gridCol>
                <a:gridCol w="246888">
                  <a:extLst>
                    <a:ext uri="{9D8B030D-6E8A-4147-A177-3AD203B41FA5}">
                      <a16:colId xmlns:a16="http://schemas.microsoft.com/office/drawing/2014/main" val="276219771"/>
                    </a:ext>
                  </a:extLst>
                </a:gridCol>
                <a:gridCol w="246888">
                  <a:extLst>
                    <a:ext uri="{9D8B030D-6E8A-4147-A177-3AD203B41FA5}">
                      <a16:colId xmlns:a16="http://schemas.microsoft.com/office/drawing/2014/main" val="3104356439"/>
                    </a:ext>
                  </a:extLst>
                </a:gridCol>
                <a:gridCol w="246888">
                  <a:extLst>
                    <a:ext uri="{9D8B030D-6E8A-4147-A177-3AD203B41FA5}">
                      <a16:colId xmlns:a16="http://schemas.microsoft.com/office/drawing/2014/main" val="2322890317"/>
                    </a:ext>
                  </a:extLst>
                </a:gridCol>
                <a:gridCol w="246888">
                  <a:extLst>
                    <a:ext uri="{9D8B030D-6E8A-4147-A177-3AD203B41FA5}">
                      <a16:colId xmlns:a16="http://schemas.microsoft.com/office/drawing/2014/main" val="603020697"/>
                    </a:ext>
                  </a:extLst>
                </a:gridCol>
                <a:gridCol w="246888">
                  <a:extLst>
                    <a:ext uri="{9D8B030D-6E8A-4147-A177-3AD203B41FA5}">
                      <a16:colId xmlns:a16="http://schemas.microsoft.com/office/drawing/2014/main" val="135714412"/>
                    </a:ext>
                  </a:extLst>
                </a:gridCol>
                <a:gridCol w="246888">
                  <a:extLst>
                    <a:ext uri="{9D8B030D-6E8A-4147-A177-3AD203B41FA5}">
                      <a16:colId xmlns:a16="http://schemas.microsoft.com/office/drawing/2014/main" val="4213371138"/>
                    </a:ext>
                  </a:extLst>
                </a:gridCol>
                <a:gridCol w="246888">
                  <a:extLst>
                    <a:ext uri="{9D8B030D-6E8A-4147-A177-3AD203B41FA5}">
                      <a16:colId xmlns:a16="http://schemas.microsoft.com/office/drawing/2014/main" val="3204469428"/>
                    </a:ext>
                  </a:extLst>
                </a:gridCol>
                <a:gridCol w="246888">
                  <a:extLst>
                    <a:ext uri="{9D8B030D-6E8A-4147-A177-3AD203B41FA5}">
                      <a16:colId xmlns:a16="http://schemas.microsoft.com/office/drawing/2014/main" val="127356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299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1410026"/>
                  </a:ext>
                </a:extLst>
              </a:tr>
            </a:tbl>
          </a:graphicData>
        </a:graphic>
      </p:graphicFrame>
      <p:sp>
        <p:nvSpPr>
          <p:cNvPr id="4" name="Text Placeholder 3">
            <a:extLst>
              <a:ext uri="{FF2B5EF4-FFF2-40B4-BE49-F238E27FC236}">
                <a16:creationId xmlns:a16="http://schemas.microsoft.com/office/drawing/2014/main" id="{3B6EB92E-C980-4F78-B4E5-A1B075A75822}"/>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4037652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6726-52E0-46F6-8A32-8DE89EAB7F9E}"/>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8DBCD1DD-A9E5-4AB7-A207-C68658D1E705}"/>
              </a:ext>
            </a:extLst>
          </p:cNvPr>
          <p:cNvGraphicFramePr>
            <a:graphicFrameLocks noGrp="1"/>
          </p:cNvGraphicFramePr>
          <p:nvPr>
            <p:ph type="tbl" sz="quarter" idx="13"/>
            <p:extLst>
              <p:ext uri="{D42A27DB-BD31-4B8C-83A1-F6EECF244321}">
                <p14:modId xmlns:p14="http://schemas.microsoft.com/office/powerpoint/2010/main" val="88059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8171340"/>
                    </a:ext>
                  </a:extLst>
                </a:gridCol>
                <a:gridCol w="246888">
                  <a:extLst>
                    <a:ext uri="{9D8B030D-6E8A-4147-A177-3AD203B41FA5}">
                      <a16:colId xmlns:a16="http://schemas.microsoft.com/office/drawing/2014/main" val="3386873305"/>
                    </a:ext>
                  </a:extLst>
                </a:gridCol>
                <a:gridCol w="246888">
                  <a:extLst>
                    <a:ext uri="{9D8B030D-6E8A-4147-A177-3AD203B41FA5}">
                      <a16:colId xmlns:a16="http://schemas.microsoft.com/office/drawing/2014/main" val="96572581"/>
                    </a:ext>
                  </a:extLst>
                </a:gridCol>
                <a:gridCol w="246888">
                  <a:extLst>
                    <a:ext uri="{9D8B030D-6E8A-4147-A177-3AD203B41FA5}">
                      <a16:colId xmlns:a16="http://schemas.microsoft.com/office/drawing/2014/main" val="466955679"/>
                    </a:ext>
                  </a:extLst>
                </a:gridCol>
                <a:gridCol w="246888">
                  <a:extLst>
                    <a:ext uri="{9D8B030D-6E8A-4147-A177-3AD203B41FA5}">
                      <a16:colId xmlns:a16="http://schemas.microsoft.com/office/drawing/2014/main" val="68684742"/>
                    </a:ext>
                  </a:extLst>
                </a:gridCol>
                <a:gridCol w="246888">
                  <a:extLst>
                    <a:ext uri="{9D8B030D-6E8A-4147-A177-3AD203B41FA5}">
                      <a16:colId xmlns:a16="http://schemas.microsoft.com/office/drawing/2014/main" val="995888020"/>
                    </a:ext>
                  </a:extLst>
                </a:gridCol>
                <a:gridCol w="246888">
                  <a:extLst>
                    <a:ext uri="{9D8B030D-6E8A-4147-A177-3AD203B41FA5}">
                      <a16:colId xmlns:a16="http://schemas.microsoft.com/office/drawing/2014/main" val="3683252041"/>
                    </a:ext>
                  </a:extLst>
                </a:gridCol>
                <a:gridCol w="246888">
                  <a:extLst>
                    <a:ext uri="{9D8B030D-6E8A-4147-A177-3AD203B41FA5}">
                      <a16:colId xmlns:a16="http://schemas.microsoft.com/office/drawing/2014/main" val="1002386652"/>
                    </a:ext>
                  </a:extLst>
                </a:gridCol>
                <a:gridCol w="246888">
                  <a:extLst>
                    <a:ext uri="{9D8B030D-6E8A-4147-A177-3AD203B41FA5}">
                      <a16:colId xmlns:a16="http://schemas.microsoft.com/office/drawing/2014/main" val="680902983"/>
                    </a:ext>
                  </a:extLst>
                </a:gridCol>
                <a:gridCol w="246888">
                  <a:extLst>
                    <a:ext uri="{9D8B030D-6E8A-4147-A177-3AD203B41FA5}">
                      <a16:colId xmlns:a16="http://schemas.microsoft.com/office/drawing/2014/main" val="4099121542"/>
                    </a:ext>
                  </a:extLst>
                </a:gridCol>
                <a:gridCol w="246888">
                  <a:extLst>
                    <a:ext uri="{9D8B030D-6E8A-4147-A177-3AD203B41FA5}">
                      <a16:colId xmlns:a16="http://schemas.microsoft.com/office/drawing/2014/main" val="1253267449"/>
                    </a:ext>
                  </a:extLst>
                </a:gridCol>
                <a:gridCol w="246888">
                  <a:extLst>
                    <a:ext uri="{9D8B030D-6E8A-4147-A177-3AD203B41FA5}">
                      <a16:colId xmlns:a16="http://schemas.microsoft.com/office/drawing/2014/main" val="3901117753"/>
                    </a:ext>
                  </a:extLst>
                </a:gridCol>
                <a:gridCol w="246888">
                  <a:extLst>
                    <a:ext uri="{9D8B030D-6E8A-4147-A177-3AD203B41FA5}">
                      <a16:colId xmlns:a16="http://schemas.microsoft.com/office/drawing/2014/main" val="831930175"/>
                    </a:ext>
                  </a:extLst>
                </a:gridCol>
                <a:gridCol w="246888">
                  <a:extLst>
                    <a:ext uri="{9D8B030D-6E8A-4147-A177-3AD203B41FA5}">
                      <a16:colId xmlns:a16="http://schemas.microsoft.com/office/drawing/2014/main" val="2526874688"/>
                    </a:ext>
                  </a:extLst>
                </a:gridCol>
                <a:gridCol w="246888">
                  <a:extLst>
                    <a:ext uri="{9D8B030D-6E8A-4147-A177-3AD203B41FA5}">
                      <a16:colId xmlns:a16="http://schemas.microsoft.com/office/drawing/2014/main" val="4187505136"/>
                    </a:ext>
                  </a:extLst>
                </a:gridCol>
                <a:gridCol w="246888">
                  <a:extLst>
                    <a:ext uri="{9D8B030D-6E8A-4147-A177-3AD203B41FA5}">
                      <a16:colId xmlns:a16="http://schemas.microsoft.com/office/drawing/2014/main" val="3490900307"/>
                    </a:ext>
                  </a:extLst>
                </a:gridCol>
                <a:gridCol w="246888">
                  <a:extLst>
                    <a:ext uri="{9D8B030D-6E8A-4147-A177-3AD203B41FA5}">
                      <a16:colId xmlns:a16="http://schemas.microsoft.com/office/drawing/2014/main" val="1358375466"/>
                    </a:ext>
                  </a:extLst>
                </a:gridCol>
                <a:gridCol w="246888">
                  <a:extLst>
                    <a:ext uri="{9D8B030D-6E8A-4147-A177-3AD203B41FA5}">
                      <a16:colId xmlns:a16="http://schemas.microsoft.com/office/drawing/2014/main" val="530403971"/>
                    </a:ext>
                  </a:extLst>
                </a:gridCol>
                <a:gridCol w="246888">
                  <a:extLst>
                    <a:ext uri="{9D8B030D-6E8A-4147-A177-3AD203B41FA5}">
                      <a16:colId xmlns:a16="http://schemas.microsoft.com/office/drawing/2014/main" val="1896930656"/>
                    </a:ext>
                  </a:extLst>
                </a:gridCol>
                <a:gridCol w="246888">
                  <a:extLst>
                    <a:ext uri="{9D8B030D-6E8A-4147-A177-3AD203B41FA5}">
                      <a16:colId xmlns:a16="http://schemas.microsoft.com/office/drawing/2014/main" val="1869236711"/>
                    </a:ext>
                  </a:extLst>
                </a:gridCol>
                <a:gridCol w="246888">
                  <a:extLst>
                    <a:ext uri="{9D8B030D-6E8A-4147-A177-3AD203B41FA5}">
                      <a16:colId xmlns:a16="http://schemas.microsoft.com/office/drawing/2014/main" val="412588341"/>
                    </a:ext>
                  </a:extLst>
                </a:gridCol>
                <a:gridCol w="246888">
                  <a:extLst>
                    <a:ext uri="{9D8B030D-6E8A-4147-A177-3AD203B41FA5}">
                      <a16:colId xmlns:a16="http://schemas.microsoft.com/office/drawing/2014/main" val="1561183266"/>
                    </a:ext>
                  </a:extLst>
                </a:gridCol>
                <a:gridCol w="246888">
                  <a:extLst>
                    <a:ext uri="{9D8B030D-6E8A-4147-A177-3AD203B41FA5}">
                      <a16:colId xmlns:a16="http://schemas.microsoft.com/office/drawing/2014/main" val="2401166910"/>
                    </a:ext>
                  </a:extLst>
                </a:gridCol>
                <a:gridCol w="246888">
                  <a:extLst>
                    <a:ext uri="{9D8B030D-6E8A-4147-A177-3AD203B41FA5}">
                      <a16:colId xmlns:a16="http://schemas.microsoft.com/office/drawing/2014/main" val="872646431"/>
                    </a:ext>
                  </a:extLst>
                </a:gridCol>
                <a:gridCol w="246888">
                  <a:extLst>
                    <a:ext uri="{9D8B030D-6E8A-4147-A177-3AD203B41FA5}">
                      <a16:colId xmlns:a16="http://schemas.microsoft.com/office/drawing/2014/main" val="183236464"/>
                    </a:ext>
                  </a:extLst>
                </a:gridCol>
                <a:gridCol w="246888">
                  <a:extLst>
                    <a:ext uri="{9D8B030D-6E8A-4147-A177-3AD203B41FA5}">
                      <a16:colId xmlns:a16="http://schemas.microsoft.com/office/drawing/2014/main" val="2830293012"/>
                    </a:ext>
                  </a:extLst>
                </a:gridCol>
                <a:gridCol w="246888">
                  <a:extLst>
                    <a:ext uri="{9D8B030D-6E8A-4147-A177-3AD203B41FA5}">
                      <a16:colId xmlns:a16="http://schemas.microsoft.com/office/drawing/2014/main" val="2568669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321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24562588"/>
                  </a:ext>
                </a:extLst>
              </a:tr>
            </a:tbl>
          </a:graphicData>
        </a:graphic>
      </p:graphicFrame>
      <p:sp>
        <p:nvSpPr>
          <p:cNvPr id="4" name="Text Placeholder 3">
            <a:extLst>
              <a:ext uri="{FF2B5EF4-FFF2-40B4-BE49-F238E27FC236}">
                <a16:creationId xmlns:a16="http://schemas.microsoft.com/office/drawing/2014/main" id="{82ECCD2F-96A3-4F36-BA3A-55A127D8D9AA}"/>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2592949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D81C9-C97A-418B-878B-8CE36063A09F}"/>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17E3FFE0-123E-4E5D-9B86-D67AEBE9638E}"/>
              </a:ext>
            </a:extLst>
          </p:cNvPr>
          <p:cNvGraphicFramePr>
            <a:graphicFrameLocks noGrp="1"/>
          </p:cNvGraphicFramePr>
          <p:nvPr>
            <p:ph type="tbl" sz="quarter" idx="13"/>
            <p:extLst>
              <p:ext uri="{D42A27DB-BD31-4B8C-83A1-F6EECF244321}">
                <p14:modId xmlns:p14="http://schemas.microsoft.com/office/powerpoint/2010/main" val="3383352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1640463"/>
                    </a:ext>
                  </a:extLst>
                </a:gridCol>
                <a:gridCol w="246888">
                  <a:extLst>
                    <a:ext uri="{9D8B030D-6E8A-4147-A177-3AD203B41FA5}">
                      <a16:colId xmlns:a16="http://schemas.microsoft.com/office/drawing/2014/main" val="732930302"/>
                    </a:ext>
                  </a:extLst>
                </a:gridCol>
                <a:gridCol w="246888">
                  <a:extLst>
                    <a:ext uri="{9D8B030D-6E8A-4147-A177-3AD203B41FA5}">
                      <a16:colId xmlns:a16="http://schemas.microsoft.com/office/drawing/2014/main" val="1083155457"/>
                    </a:ext>
                  </a:extLst>
                </a:gridCol>
                <a:gridCol w="246888">
                  <a:extLst>
                    <a:ext uri="{9D8B030D-6E8A-4147-A177-3AD203B41FA5}">
                      <a16:colId xmlns:a16="http://schemas.microsoft.com/office/drawing/2014/main" val="2117815847"/>
                    </a:ext>
                  </a:extLst>
                </a:gridCol>
                <a:gridCol w="246888">
                  <a:extLst>
                    <a:ext uri="{9D8B030D-6E8A-4147-A177-3AD203B41FA5}">
                      <a16:colId xmlns:a16="http://schemas.microsoft.com/office/drawing/2014/main" val="981607489"/>
                    </a:ext>
                  </a:extLst>
                </a:gridCol>
                <a:gridCol w="246888">
                  <a:extLst>
                    <a:ext uri="{9D8B030D-6E8A-4147-A177-3AD203B41FA5}">
                      <a16:colId xmlns:a16="http://schemas.microsoft.com/office/drawing/2014/main" val="4234477165"/>
                    </a:ext>
                  </a:extLst>
                </a:gridCol>
                <a:gridCol w="246888">
                  <a:extLst>
                    <a:ext uri="{9D8B030D-6E8A-4147-A177-3AD203B41FA5}">
                      <a16:colId xmlns:a16="http://schemas.microsoft.com/office/drawing/2014/main" val="2054018937"/>
                    </a:ext>
                  </a:extLst>
                </a:gridCol>
                <a:gridCol w="246888">
                  <a:extLst>
                    <a:ext uri="{9D8B030D-6E8A-4147-A177-3AD203B41FA5}">
                      <a16:colId xmlns:a16="http://schemas.microsoft.com/office/drawing/2014/main" val="1413425788"/>
                    </a:ext>
                  </a:extLst>
                </a:gridCol>
                <a:gridCol w="246888">
                  <a:extLst>
                    <a:ext uri="{9D8B030D-6E8A-4147-A177-3AD203B41FA5}">
                      <a16:colId xmlns:a16="http://schemas.microsoft.com/office/drawing/2014/main" val="1795766906"/>
                    </a:ext>
                  </a:extLst>
                </a:gridCol>
                <a:gridCol w="246888">
                  <a:extLst>
                    <a:ext uri="{9D8B030D-6E8A-4147-A177-3AD203B41FA5}">
                      <a16:colId xmlns:a16="http://schemas.microsoft.com/office/drawing/2014/main" val="3974943033"/>
                    </a:ext>
                  </a:extLst>
                </a:gridCol>
                <a:gridCol w="246888">
                  <a:extLst>
                    <a:ext uri="{9D8B030D-6E8A-4147-A177-3AD203B41FA5}">
                      <a16:colId xmlns:a16="http://schemas.microsoft.com/office/drawing/2014/main" val="537536841"/>
                    </a:ext>
                  </a:extLst>
                </a:gridCol>
                <a:gridCol w="246888">
                  <a:extLst>
                    <a:ext uri="{9D8B030D-6E8A-4147-A177-3AD203B41FA5}">
                      <a16:colId xmlns:a16="http://schemas.microsoft.com/office/drawing/2014/main" val="2721868541"/>
                    </a:ext>
                  </a:extLst>
                </a:gridCol>
                <a:gridCol w="246888">
                  <a:extLst>
                    <a:ext uri="{9D8B030D-6E8A-4147-A177-3AD203B41FA5}">
                      <a16:colId xmlns:a16="http://schemas.microsoft.com/office/drawing/2014/main" val="3461016448"/>
                    </a:ext>
                  </a:extLst>
                </a:gridCol>
                <a:gridCol w="246888">
                  <a:extLst>
                    <a:ext uri="{9D8B030D-6E8A-4147-A177-3AD203B41FA5}">
                      <a16:colId xmlns:a16="http://schemas.microsoft.com/office/drawing/2014/main" val="2087634806"/>
                    </a:ext>
                  </a:extLst>
                </a:gridCol>
                <a:gridCol w="246888">
                  <a:extLst>
                    <a:ext uri="{9D8B030D-6E8A-4147-A177-3AD203B41FA5}">
                      <a16:colId xmlns:a16="http://schemas.microsoft.com/office/drawing/2014/main" val="4091935635"/>
                    </a:ext>
                  </a:extLst>
                </a:gridCol>
                <a:gridCol w="246888">
                  <a:extLst>
                    <a:ext uri="{9D8B030D-6E8A-4147-A177-3AD203B41FA5}">
                      <a16:colId xmlns:a16="http://schemas.microsoft.com/office/drawing/2014/main" val="1354740349"/>
                    </a:ext>
                  </a:extLst>
                </a:gridCol>
                <a:gridCol w="246888">
                  <a:extLst>
                    <a:ext uri="{9D8B030D-6E8A-4147-A177-3AD203B41FA5}">
                      <a16:colId xmlns:a16="http://schemas.microsoft.com/office/drawing/2014/main" val="917184800"/>
                    </a:ext>
                  </a:extLst>
                </a:gridCol>
                <a:gridCol w="246888">
                  <a:extLst>
                    <a:ext uri="{9D8B030D-6E8A-4147-A177-3AD203B41FA5}">
                      <a16:colId xmlns:a16="http://schemas.microsoft.com/office/drawing/2014/main" val="707761639"/>
                    </a:ext>
                  </a:extLst>
                </a:gridCol>
                <a:gridCol w="246888">
                  <a:extLst>
                    <a:ext uri="{9D8B030D-6E8A-4147-A177-3AD203B41FA5}">
                      <a16:colId xmlns:a16="http://schemas.microsoft.com/office/drawing/2014/main" val="967358944"/>
                    </a:ext>
                  </a:extLst>
                </a:gridCol>
                <a:gridCol w="246888">
                  <a:extLst>
                    <a:ext uri="{9D8B030D-6E8A-4147-A177-3AD203B41FA5}">
                      <a16:colId xmlns:a16="http://schemas.microsoft.com/office/drawing/2014/main" val="1668871496"/>
                    </a:ext>
                  </a:extLst>
                </a:gridCol>
                <a:gridCol w="246888">
                  <a:extLst>
                    <a:ext uri="{9D8B030D-6E8A-4147-A177-3AD203B41FA5}">
                      <a16:colId xmlns:a16="http://schemas.microsoft.com/office/drawing/2014/main" val="4126062674"/>
                    </a:ext>
                  </a:extLst>
                </a:gridCol>
                <a:gridCol w="246888">
                  <a:extLst>
                    <a:ext uri="{9D8B030D-6E8A-4147-A177-3AD203B41FA5}">
                      <a16:colId xmlns:a16="http://schemas.microsoft.com/office/drawing/2014/main" val="4268409703"/>
                    </a:ext>
                  </a:extLst>
                </a:gridCol>
                <a:gridCol w="246888">
                  <a:extLst>
                    <a:ext uri="{9D8B030D-6E8A-4147-A177-3AD203B41FA5}">
                      <a16:colId xmlns:a16="http://schemas.microsoft.com/office/drawing/2014/main" val="4233826297"/>
                    </a:ext>
                  </a:extLst>
                </a:gridCol>
                <a:gridCol w="246888">
                  <a:extLst>
                    <a:ext uri="{9D8B030D-6E8A-4147-A177-3AD203B41FA5}">
                      <a16:colId xmlns:a16="http://schemas.microsoft.com/office/drawing/2014/main" val="1692582168"/>
                    </a:ext>
                  </a:extLst>
                </a:gridCol>
                <a:gridCol w="246888">
                  <a:extLst>
                    <a:ext uri="{9D8B030D-6E8A-4147-A177-3AD203B41FA5}">
                      <a16:colId xmlns:a16="http://schemas.microsoft.com/office/drawing/2014/main" val="2946051663"/>
                    </a:ext>
                  </a:extLst>
                </a:gridCol>
                <a:gridCol w="246888">
                  <a:extLst>
                    <a:ext uri="{9D8B030D-6E8A-4147-A177-3AD203B41FA5}">
                      <a16:colId xmlns:a16="http://schemas.microsoft.com/office/drawing/2014/main" val="2536867837"/>
                    </a:ext>
                  </a:extLst>
                </a:gridCol>
                <a:gridCol w="246888">
                  <a:extLst>
                    <a:ext uri="{9D8B030D-6E8A-4147-A177-3AD203B41FA5}">
                      <a16:colId xmlns:a16="http://schemas.microsoft.com/office/drawing/2014/main" val="1769015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932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91926692"/>
                  </a:ext>
                </a:extLst>
              </a:tr>
            </a:tbl>
          </a:graphicData>
        </a:graphic>
      </p:graphicFrame>
      <p:sp>
        <p:nvSpPr>
          <p:cNvPr id="4" name="Text Placeholder 3">
            <a:extLst>
              <a:ext uri="{FF2B5EF4-FFF2-40B4-BE49-F238E27FC236}">
                <a16:creationId xmlns:a16="http://schemas.microsoft.com/office/drawing/2014/main" id="{25708C29-4323-4A12-97F7-C4362ACB2A65}"/>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122656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F8A5-8498-4DAB-A31C-0EB456FF05DE}"/>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54742FA6-117B-4E1A-95E6-D5979C3B11F0}"/>
              </a:ext>
            </a:extLst>
          </p:cNvPr>
          <p:cNvGraphicFramePr>
            <a:graphicFrameLocks noGrp="1"/>
          </p:cNvGraphicFramePr>
          <p:nvPr>
            <p:ph type="chart" sz="quarter" idx="13"/>
            <p:extLst>
              <p:ext uri="{D42A27DB-BD31-4B8C-83A1-F6EECF244321}">
                <p14:modId xmlns:p14="http://schemas.microsoft.com/office/powerpoint/2010/main" val="2257327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59174-C100-4690-A5ED-FCBA31FB5BC7}"/>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88C01C84-AE5A-4037-BDEE-5C6533A495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4894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E15BA-1884-4CFC-89A1-CDFC7E43BF0B}"/>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57DD264C-63DC-4F08-B934-7028BE54000A}"/>
              </a:ext>
            </a:extLst>
          </p:cNvPr>
          <p:cNvGraphicFramePr>
            <a:graphicFrameLocks noGrp="1"/>
          </p:cNvGraphicFramePr>
          <p:nvPr>
            <p:ph type="chart" sz="quarter" idx="13"/>
            <p:extLst>
              <p:ext uri="{D42A27DB-BD31-4B8C-83A1-F6EECF244321}">
                <p14:modId xmlns:p14="http://schemas.microsoft.com/office/powerpoint/2010/main" val="69913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B7E33F-D0A9-43E0-A86C-D9784CE0389A}"/>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C2A391B0-5550-4FC5-B76D-0B53DA0C9C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5955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4142</Words>
  <Application>Microsoft Office PowerPoint</Application>
  <PresentationFormat>On-screen Show (4:3)</PresentationFormat>
  <Paragraphs>2139</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Calibri</vt:lpstr>
      <vt:lpstr>Arial</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13</vt:lpstr>
      <vt:lpstr>Facebook Own Posts Table | TGP The Generics Pharmacy - 2 of 13</vt:lpstr>
      <vt:lpstr>Facebook Own Posts Table | TGP The Generics Pharmacy - 3 of 13</vt:lpstr>
      <vt:lpstr>Facebook Own Posts Table | TGP The Generics Pharmacy - 4 of 13</vt:lpstr>
      <vt:lpstr>Facebook Own Posts Table | TGP The Generics Pharmacy - 5 of 13</vt:lpstr>
      <vt:lpstr>Facebook Own Posts Table | TGP The Generics Pharmacy - 6 of 13</vt:lpstr>
      <vt:lpstr>Facebook Own Posts Table | TGP The Generics Pharmacy - 7 of 13</vt:lpstr>
      <vt:lpstr>Facebook Own Posts Table | TGP The Generics Pharmacy - 8 of 13</vt:lpstr>
      <vt:lpstr>Facebook Own Posts Table | TGP The Generics Pharmacy - 9 of 13</vt:lpstr>
      <vt:lpstr>Facebook Own Posts Table | TGP The Generics Pharmacy - 10 of 13</vt:lpstr>
      <vt:lpstr>Facebook Own Posts Table | TGP The Generics Pharmacy - 11 of 13</vt:lpstr>
      <vt:lpstr>Facebook Own Posts Table | TGP The Generics Pharmacy - 12 of 13</vt:lpstr>
      <vt:lpstr>Facebook Own Posts Table | TGP The Generics Pharmacy - 13 of 13</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lpstr>Facebook Fans Lost | TGP The Generics Pharmacy</vt:lpstr>
      <vt:lpstr>Facebook Page Views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2018-11-28T04:01:33Z</dcterms:created>
  <dcterms:modified xsi:type="dcterms:W3CDTF">2018-11-28T04:04:21Z</dcterms:modified>
</cp:coreProperties>
</file>