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124755</c:v>
                </c:pt>
                <c:pt idx="1">
                  <c:v>124764</c:v>
                </c:pt>
                <c:pt idx="2">
                  <c:v>124790</c:v>
                </c:pt>
                <c:pt idx="3">
                  <c:v>124805</c:v>
                </c:pt>
                <c:pt idx="4">
                  <c:v>124817</c:v>
                </c:pt>
                <c:pt idx="5">
                  <c:v>124820</c:v>
                </c:pt>
                <c:pt idx="6">
                  <c:v>124820</c:v>
                </c:pt>
                <c:pt idx="7">
                  <c:v>124830</c:v>
                </c:pt>
                <c:pt idx="8">
                  <c:v>124845</c:v>
                </c:pt>
                <c:pt idx="9">
                  <c:v>124866</c:v>
                </c:pt>
                <c:pt idx="10">
                  <c:v>124896</c:v>
                </c:pt>
                <c:pt idx="11">
                  <c:v>124913</c:v>
                </c:pt>
                <c:pt idx="12">
                  <c:v>124932</c:v>
                </c:pt>
                <c:pt idx="13">
                  <c:v>124942</c:v>
                </c:pt>
                <c:pt idx="14">
                  <c:v>124948</c:v>
                </c:pt>
                <c:pt idx="15">
                  <c:v>124951</c:v>
                </c:pt>
                <c:pt idx="16">
                  <c:v>124961</c:v>
                </c:pt>
                <c:pt idx="17">
                  <c:v>124974</c:v>
                </c:pt>
                <c:pt idx="18">
                  <c:v>124995</c:v>
                </c:pt>
                <c:pt idx="19">
                  <c:v>125008</c:v>
                </c:pt>
                <c:pt idx="20">
                  <c:v>125024</c:v>
                </c:pt>
                <c:pt idx="21">
                  <c:v>125031</c:v>
                </c:pt>
                <c:pt idx="22">
                  <c:v>125045</c:v>
                </c:pt>
                <c:pt idx="23">
                  <c:v>125045</c:v>
                </c:pt>
                <c:pt idx="24">
                  <c:v>125056</c:v>
                </c:pt>
                <c:pt idx="25">
                  <c:v>125063</c:v>
                </c:pt>
                <c:pt idx="26">
                  <c:v>125078</c:v>
                </c:pt>
                <c:pt idx="27">
                  <c:v>124955</c:v>
                </c:pt>
                <c:pt idx="28">
                  <c:v>124969</c:v>
                </c:pt>
                <c:pt idx="29">
                  <c:v>124997</c:v>
                </c:pt>
                <c:pt idx="30">
                  <c:v>125020</c:v>
                </c:pt>
                <c:pt idx="31">
                  <c:v>125038</c:v>
                </c:pt>
                <c:pt idx="32">
                  <c:v>125063</c:v>
                </c:pt>
                <c:pt idx="33">
                  <c:v>125080</c:v>
                </c:pt>
                <c:pt idx="34">
                  <c:v>125097</c:v>
                </c:pt>
                <c:pt idx="35">
                  <c:v>125112</c:v>
                </c:pt>
                <c:pt idx="36">
                  <c:v>125119</c:v>
                </c:pt>
                <c:pt idx="37">
                  <c:v>125137</c:v>
                </c:pt>
                <c:pt idx="38">
                  <c:v>125158</c:v>
                </c:pt>
                <c:pt idx="39">
                  <c:v>125192</c:v>
                </c:pt>
                <c:pt idx="40">
                  <c:v>125201</c:v>
                </c:pt>
                <c:pt idx="41">
                  <c:v>125214</c:v>
                </c:pt>
                <c:pt idx="42">
                  <c:v>125222</c:v>
                </c:pt>
                <c:pt idx="43">
                  <c:v>125319</c:v>
                </c:pt>
                <c:pt idx="44">
                  <c:v>125376</c:v>
                </c:pt>
                <c:pt idx="45">
                  <c:v>125385</c:v>
                </c:pt>
                <c:pt idx="46">
                  <c:v>125409</c:v>
                </c:pt>
                <c:pt idx="47">
                  <c:v>125431</c:v>
                </c:pt>
                <c:pt idx="48">
                  <c:v>125449</c:v>
                </c:pt>
                <c:pt idx="49">
                  <c:v>125464</c:v>
                </c:pt>
                <c:pt idx="50">
                  <c:v>125480</c:v>
                </c:pt>
                <c:pt idx="51">
                  <c:v>125487</c:v>
                </c:pt>
                <c:pt idx="52">
                  <c:v>125505</c:v>
                </c:pt>
                <c:pt idx="53">
                  <c:v>125509</c:v>
                </c:pt>
                <c:pt idx="54">
                  <c:v>125541</c:v>
                </c:pt>
                <c:pt idx="55">
                  <c:v>125736</c:v>
                </c:pt>
                <c:pt idx="56">
                  <c:v>125844</c:v>
                </c:pt>
                <c:pt idx="57">
                  <c:v>125912</c:v>
                </c:pt>
                <c:pt idx="58">
                  <c:v>125938</c:v>
                </c:pt>
                <c:pt idx="59">
                  <c:v>125960</c:v>
                </c:pt>
                <c:pt idx="60">
                  <c:v>125995</c:v>
                </c:pt>
                <c:pt idx="61">
                  <c:v>126006</c:v>
                </c:pt>
                <c:pt idx="62">
                  <c:v>126019</c:v>
                </c:pt>
                <c:pt idx="63">
                  <c:v>126027</c:v>
                </c:pt>
                <c:pt idx="64">
                  <c:v>126043</c:v>
                </c:pt>
                <c:pt idx="65">
                  <c:v>126065</c:v>
                </c:pt>
                <c:pt idx="66">
                  <c:v>126094</c:v>
                </c:pt>
                <c:pt idx="67">
                  <c:v>126112</c:v>
                </c:pt>
                <c:pt idx="68">
                  <c:v>126130</c:v>
                </c:pt>
                <c:pt idx="69">
                  <c:v>126147</c:v>
                </c:pt>
                <c:pt idx="70">
                  <c:v>126150</c:v>
                </c:pt>
                <c:pt idx="71">
                  <c:v>126164</c:v>
                </c:pt>
                <c:pt idx="72">
                  <c:v>126179</c:v>
                </c:pt>
                <c:pt idx="73">
                  <c:v>126193</c:v>
                </c:pt>
                <c:pt idx="74">
                  <c:v>126211</c:v>
                </c:pt>
                <c:pt idx="75">
                  <c:v>126219</c:v>
                </c:pt>
                <c:pt idx="76">
                  <c:v>126238</c:v>
                </c:pt>
                <c:pt idx="77">
                  <c:v>126250</c:v>
                </c:pt>
                <c:pt idx="78">
                  <c:v>126261</c:v>
                </c:pt>
                <c:pt idx="79">
                  <c:v>126274</c:v>
                </c:pt>
                <c:pt idx="80">
                  <c:v>126282</c:v>
                </c:pt>
                <c:pt idx="81">
                  <c:v>126287</c:v>
                </c:pt>
                <c:pt idx="82">
                  <c:v>126299</c:v>
                </c:pt>
                <c:pt idx="83">
                  <c:v>126323</c:v>
                </c:pt>
                <c:pt idx="84">
                  <c:v>126345</c:v>
                </c:pt>
                <c:pt idx="85">
                  <c:v>126349</c:v>
                </c:pt>
                <c:pt idx="86">
                  <c:v>126361</c:v>
                </c:pt>
                <c:pt idx="87">
                  <c:v>126378</c:v>
                </c:pt>
                <c:pt idx="88">
                  <c:v>126492</c:v>
                </c:pt>
                <c:pt idx="89">
                  <c:v>126900</c:v>
                </c:pt>
                <c:pt idx="90">
                  <c:v>127281</c:v>
                </c:pt>
                <c:pt idx="91">
                  <c:v>127317</c:v>
                </c:pt>
                <c:pt idx="92">
                  <c:v>127326</c:v>
                </c:pt>
                <c:pt idx="93">
                  <c:v>128454</c:v>
                </c:pt>
                <c:pt idx="94">
                  <c:v>130128</c:v>
                </c:pt>
                <c:pt idx="95">
                  <c:v>131952</c:v>
                </c:pt>
                <c:pt idx="96">
                  <c:v>133556</c:v>
                </c:pt>
                <c:pt idx="97">
                  <c:v>135092</c:v>
                </c:pt>
                <c:pt idx="98">
                  <c:v>136449</c:v>
                </c:pt>
                <c:pt idx="99">
                  <c:v>137715</c:v>
                </c:pt>
                <c:pt idx="100">
                  <c:v>138931</c:v>
                </c:pt>
                <c:pt idx="101">
                  <c:v>140162</c:v>
                </c:pt>
                <c:pt idx="102">
                  <c:v>141260</c:v>
                </c:pt>
                <c:pt idx="103">
                  <c:v>142303</c:v>
                </c:pt>
                <c:pt idx="104">
                  <c:v>142642</c:v>
                </c:pt>
                <c:pt idx="105">
                  <c:v>142654</c:v>
                </c:pt>
                <c:pt idx="106">
                  <c:v>142665</c:v>
                </c:pt>
                <c:pt idx="107">
                  <c:v>142676</c:v>
                </c:pt>
                <c:pt idx="108">
                  <c:v>142698</c:v>
                </c:pt>
                <c:pt idx="109">
                  <c:v>142716</c:v>
                </c:pt>
                <c:pt idx="110">
                  <c:v>142730</c:v>
                </c:pt>
                <c:pt idx="111">
                  <c:v>142733</c:v>
                </c:pt>
                <c:pt idx="112">
                  <c:v>142740</c:v>
                </c:pt>
                <c:pt idx="113">
                  <c:v>142762</c:v>
                </c:pt>
                <c:pt idx="114">
                  <c:v>142774</c:v>
                </c:pt>
                <c:pt idx="115">
                  <c:v>142791</c:v>
                </c:pt>
                <c:pt idx="116">
                  <c:v>142824</c:v>
                </c:pt>
                <c:pt idx="117">
                  <c:v>142992</c:v>
                </c:pt>
                <c:pt idx="118">
                  <c:v>143011</c:v>
                </c:pt>
                <c:pt idx="119">
                  <c:v>143233</c:v>
                </c:pt>
                <c:pt idx="120">
                  <c:v>143924</c:v>
                </c:pt>
                <c:pt idx="121">
                  <c:v>144661</c:v>
                </c:pt>
                <c:pt idx="122">
                  <c:v>145262</c:v>
                </c:pt>
                <c:pt idx="123">
                  <c:v>145989</c:v>
                </c:pt>
                <c:pt idx="124">
                  <c:v>146654</c:v>
                </c:pt>
                <c:pt idx="125">
                  <c:v>147248</c:v>
                </c:pt>
                <c:pt idx="126">
                  <c:v>147860</c:v>
                </c:pt>
                <c:pt idx="127">
                  <c:v>148530</c:v>
                </c:pt>
                <c:pt idx="128">
                  <c:v>149158</c:v>
                </c:pt>
                <c:pt idx="129">
                  <c:v>149726</c:v>
                </c:pt>
                <c:pt idx="130">
                  <c:v>150288</c:v>
                </c:pt>
                <c:pt idx="131">
                  <c:v>150872</c:v>
                </c:pt>
                <c:pt idx="132">
                  <c:v>151405</c:v>
                </c:pt>
                <c:pt idx="133">
                  <c:v>151454</c:v>
                </c:pt>
                <c:pt idx="134">
                  <c:v>151456</c:v>
                </c:pt>
                <c:pt idx="135">
                  <c:v>151471</c:v>
                </c:pt>
                <c:pt idx="136">
                  <c:v>151490</c:v>
                </c:pt>
                <c:pt idx="137">
                  <c:v>151497</c:v>
                </c:pt>
                <c:pt idx="138">
                  <c:v>151508</c:v>
                </c:pt>
                <c:pt idx="139">
                  <c:v>151519</c:v>
                </c:pt>
                <c:pt idx="140">
                  <c:v>151516</c:v>
                </c:pt>
                <c:pt idx="141">
                  <c:v>151538</c:v>
                </c:pt>
                <c:pt idx="142">
                  <c:v>151556</c:v>
                </c:pt>
                <c:pt idx="143">
                  <c:v>151570</c:v>
                </c:pt>
                <c:pt idx="144">
                  <c:v>151569</c:v>
                </c:pt>
                <c:pt idx="145">
                  <c:v>151578</c:v>
                </c:pt>
                <c:pt idx="146">
                  <c:v>151594</c:v>
                </c:pt>
                <c:pt idx="147">
                  <c:v>151608</c:v>
                </c:pt>
                <c:pt idx="148">
                  <c:v>151624</c:v>
                </c:pt>
                <c:pt idx="149">
                  <c:v>151645</c:v>
                </c:pt>
                <c:pt idx="150">
                  <c:v>151661</c:v>
                </c:pt>
                <c:pt idx="151">
                  <c:v>151675</c:v>
                </c:pt>
                <c:pt idx="152">
                  <c:v>151688</c:v>
                </c:pt>
                <c:pt idx="153">
                  <c:v>151872</c:v>
                </c:pt>
                <c:pt idx="154">
                  <c:v>152360</c:v>
                </c:pt>
                <c:pt idx="155">
                  <c:v>152968</c:v>
                </c:pt>
                <c:pt idx="156">
                  <c:v>153504</c:v>
                </c:pt>
                <c:pt idx="157">
                  <c:v>153969</c:v>
                </c:pt>
                <c:pt idx="158">
                  <c:v>154384</c:v>
                </c:pt>
                <c:pt idx="159">
                  <c:v>154809</c:v>
                </c:pt>
                <c:pt idx="160">
                  <c:v>155208</c:v>
                </c:pt>
                <c:pt idx="161">
                  <c:v>155575</c:v>
                </c:pt>
                <c:pt idx="162">
                  <c:v>155975</c:v>
                </c:pt>
                <c:pt idx="163">
                  <c:v>156386</c:v>
                </c:pt>
                <c:pt idx="164">
                  <c:v>156843</c:v>
                </c:pt>
                <c:pt idx="165">
                  <c:v>157143</c:v>
                </c:pt>
                <c:pt idx="166">
                  <c:v>157160</c:v>
                </c:pt>
                <c:pt idx="167">
                  <c:v>157173</c:v>
                </c:pt>
                <c:pt idx="168">
                  <c:v>157188</c:v>
                </c:pt>
                <c:pt idx="169">
                  <c:v>157210</c:v>
                </c:pt>
                <c:pt idx="170">
                  <c:v>157222</c:v>
                </c:pt>
                <c:pt idx="171">
                  <c:v>157249</c:v>
                </c:pt>
                <c:pt idx="172">
                  <c:v>157265</c:v>
                </c:pt>
                <c:pt idx="173">
                  <c:v>157299</c:v>
                </c:pt>
                <c:pt idx="174">
                  <c:v>157302</c:v>
                </c:pt>
                <c:pt idx="175">
                  <c:v>157329</c:v>
                </c:pt>
                <c:pt idx="176">
                  <c:v>157371</c:v>
                </c:pt>
                <c:pt idx="177">
                  <c:v>157371</c:v>
                </c:pt>
                <c:pt idx="178">
                  <c:v>157387</c:v>
                </c:pt>
                <c:pt idx="179">
                  <c:v>157416</c:v>
                </c:pt>
                <c:pt idx="180">
                  <c:v>157435</c:v>
                </c:pt>
                <c:pt idx="181">
                  <c:v>157440</c:v>
                </c:pt>
                <c:pt idx="182">
                  <c:v>157489</c:v>
                </c:pt>
                <c:pt idx="183">
                  <c:v>157523</c:v>
                </c:pt>
                <c:pt idx="184">
                  <c:v>157534</c:v>
                </c:pt>
                <c:pt idx="185">
                  <c:v>157554</c:v>
                </c:pt>
                <c:pt idx="186">
                  <c:v>157561</c:v>
                </c:pt>
                <c:pt idx="187">
                  <c:v>157569</c:v>
                </c:pt>
                <c:pt idx="188">
                  <c:v>157580</c:v>
                </c:pt>
                <c:pt idx="189">
                  <c:v>157588</c:v>
                </c:pt>
                <c:pt idx="190">
                  <c:v>157603</c:v>
                </c:pt>
                <c:pt idx="191">
                  <c:v>157606</c:v>
                </c:pt>
                <c:pt idx="192">
                  <c:v>157610</c:v>
                </c:pt>
                <c:pt idx="193">
                  <c:v>157619</c:v>
                </c:pt>
                <c:pt idx="194">
                  <c:v>157637</c:v>
                </c:pt>
                <c:pt idx="195">
                  <c:v>157632</c:v>
                </c:pt>
                <c:pt idx="196">
                  <c:v>157627</c:v>
                </c:pt>
                <c:pt idx="197">
                  <c:v>157631</c:v>
                </c:pt>
                <c:pt idx="198">
                  <c:v>157657</c:v>
                </c:pt>
                <c:pt idx="199">
                  <c:v>157714</c:v>
                </c:pt>
                <c:pt idx="200">
                  <c:v>157760</c:v>
                </c:pt>
                <c:pt idx="201">
                  <c:v>157810</c:v>
                </c:pt>
                <c:pt idx="202">
                  <c:v>157885</c:v>
                </c:pt>
                <c:pt idx="203">
                  <c:v>158004</c:v>
                </c:pt>
                <c:pt idx="204">
                  <c:v>158080</c:v>
                </c:pt>
                <c:pt idx="205">
                  <c:v>158095</c:v>
                </c:pt>
                <c:pt idx="206">
                  <c:v>158106</c:v>
                </c:pt>
                <c:pt idx="207">
                  <c:v>158114</c:v>
                </c:pt>
                <c:pt idx="208">
                  <c:v>158118</c:v>
                </c:pt>
                <c:pt idx="209">
                  <c:v>158132</c:v>
                </c:pt>
                <c:pt idx="210">
                  <c:v>158142</c:v>
                </c:pt>
                <c:pt idx="211">
                  <c:v>158250</c:v>
                </c:pt>
                <c:pt idx="212">
                  <c:v>158360</c:v>
                </c:pt>
                <c:pt idx="213">
                  <c:v>158417</c:v>
                </c:pt>
                <c:pt idx="214">
                  <c:v>158502</c:v>
                </c:pt>
                <c:pt idx="215">
                  <c:v>158675</c:v>
                </c:pt>
                <c:pt idx="216">
                  <c:v>158806</c:v>
                </c:pt>
                <c:pt idx="217">
                  <c:v>158965</c:v>
                </c:pt>
                <c:pt idx="218">
                  <c:v>159114</c:v>
                </c:pt>
                <c:pt idx="219">
                  <c:v>159301</c:v>
                </c:pt>
                <c:pt idx="220">
                  <c:v>159442</c:v>
                </c:pt>
                <c:pt idx="221">
                  <c:v>159540</c:v>
                </c:pt>
                <c:pt idx="222">
                  <c:v>159640</c:v>
                </c:pt>
                <c:pt idx="223">
                  <c:v>159694</c:v>
                </c:pt>
                <c:pt idx="224">
                  <c:v>159873</c:v>
                </c:pt>
                <c:pt idx="225">
                  <c:v>159894</c:v>
                </c:pt>
                <c:pt idx="226">
                  <c:v>159905</c:v>
                </c:pt>
                <c:pt idx="227">
                  <c:v>159921</c:v>
                </c:pt>
                <c:pt idx="228">
                  <c:v>160243</c:v>
                </c:pt>
                <c:pt idx="229">
                  <c:v>161179</c:v>
                </c:pt>
                <c:pt idx="230">
                  <c:v>161410</c:v>
                </c:pt>
                <c:pt idx="231">
                  <c:v>161516</c:v>
                </c:pt>
                <c:pt idx="232">
                  <c:v>162040</c:v>
                </c:pt>
                <c:pt idx="233">
                  <c:v>162297</c:v>
                </c:pt>
                <c:pt idx="234">
                  <c:v>162528</c:v>
                </c:pt>
                <c:pt idx="235">
                  <c:v>162542</c:v>
                </c:pt>
                <c:pt idx="236">
                  <c:v>162562</c:v>
                </c:pt>
                <c:pt idx="237">
                  <c:v>162571</c:v>
                </c:pt>
                <c:pt idx="238">
                  <c:v>162584</c:v>
                </c:pt>
                <c:pt idx="239">
                  <c:v>162633</c:v>
                </c:pt>
                <c:pt idx="240">
                  <c:v>162817</c:v>
                </c:pt>
                <c:pt idx="241">
                  <c:v>163012</c:v>
                </c:pt>
                <c:pt idx="242">
                  <c:v>163193</c:v>
                </c:pt>
                <c:pt idx="243">
                  <c:v>163398</c:v>
                </c:pt>
                <c:pt idx="244">
                  <c:v>163596</c:v>
                </c:pt>
                <c:pt idx="245">
                  <c:v>163794</c:v>
                </c:pt>
                <c:pt idx="246">
                  <c:v>163982</c:v>
                </c:pt>
                <c:pt idx="247">
                  <c:v>164211</c:v>
                </c:pt>
                <c:pt idx="248">
                  <c:v>164427</c:v>
                </c:pt>
                <c:pt idx="249">
                  <c:v>164633</c:v>
                </c:pt>
                <c:pt idx="250">
                  <c:v>164826</c:v>
                </c:pt>
                <c:pt idx="251">
                  <c:v>165047</c:v>
                </c:pt>
                <c:pt idx="252">
                  <c:v>165168</c:v>
                </c:pt>
                <c:pt idx="253">
                  <c:v>165251</c:v>
                </c:pt>
                <c:pt idx="254">
                  <c:v>165333</c:v>
                </c:pt>
                <c:pt idx="255">
                  <c:v>165440</c:v>
                </c:pt>
                <c:pt idx="256">
                  <c:v>165586</c:v>
                </c:pt>
                <c:pt idx="257">
                  <c:v>165731</c:v>
                </c:pt>
                <c:pt idx="258">
                  <c:v>165824</c:v>
                </c:pt>
                <c:pt idx="259">
                  <c:v>165890</c:v>
                </c:pt>
                <c:pt idx="260">
                  <c:v>165978</c:v>
                </c:pt>
                <c:pt idx="261">
                  <c:v>166048</c:v>
                </c:pt>
                <c:pt idx="262">
                  <c:v>166129</c:v>
                </c:pt>
                <c:pt idx="263">
                  <c:v>166186</c:v>
                </c:pt>
                <c:pt idx="264">
                  <c:v>166261</c:v>
                </c:pt>
                <c:pt idx="265">
                  <c:v>166352</c:v>
                </c:pt>
                <c:pt idx="266">
                  <c:v>166457</c:v>
                </c:pt>
                <c:pt idx="267">
                  <c:v>166565</c:v>
                </c:pt>
                <c:pt idx="268">
                  <c:v>166651</c:v>
                </c:pt>
                <c:pt idx="269">
                  <c:v>166722</c:v>
                </c:pt>
                <c:pt idx="270">
                  <c:v>166912</c:v>
                </c:pt>
                <c:pt idx="271">
                  <c:v>167048</c:v>
                </c:pt>
                <c:pt idx="272">
                  <c:v>167383</c:v>
                </c:pt>
                <c:pt idx="273">
                  <c:v>167534</c:v>
                </c:pt>
                <c:pt idx="274">
                  <c:v>167692</c:v>
                </c:pt>
                <c:pt idx="275">
                  <c:v>167724</c:v>
                </c:pt>
                <c:pt idx="276">
                  <c:v>167878</c:v>
                </c:pt>
                <c:pt idx="277">
                  <c:v>167912</c:v>
                </c:pt>
                <c:pt idx="278">
                  <c:v>167952</c:v>
                </c:pt>
                <c:pt idx="279">
                  <c:v>167969</c:v>
                </c:pt>
                <c:pt idx="280">
                  <c:v>168062</c:v>
                </c:pt>
                <c:pt idx="281">
                  <c:v>168066</c:v>
                </c:pt>
                <c:pt idx="282">
                  <c:v>168094</c:v>
                </c:pt>
                <c:pt idx="283">
                  <c:v>168118</c:v>
                </c:pt>
                <c:pt idx="284">
                  <c:v>168209</c:v>
                </c:pt>
                <c:pt idx="285">
                  <c:v>168234</c:v>
                </c:pt>
                <c:pt idx="286">
                  <c:v>168253</c:v>
                </c:pt>
                <c:pt idx="287">
                  <c:v>168268</c:v>
                </c:pt>
                <c:pt idx="288">
                  <c:v>168273</c:v>
                </c:pt>
                <c:pt idx="289">
                  <c:v>168268</c:v>
                </c:pt>
                <c:pt idx="290">
                  <c:v>168288</c:v>
                </c:pt>
                <c:pt idx="291">
                  <c:v>168297</c:v>
                </c:pt>
                <c:pt idx="292">
                  <c:v>168311</c:v>
                </c:pt>
                <c:pt idx="293">
                  <c:v>168334</c:v>
                </c:pt>
                <c:pt idx="294">
                  <c:v>168352</c:v>
                </c:pt>
                <c:pt idx="295">
                  <c:v>168368</c:v>
                </c:pt>
                <c:pt idx="296">
                  <c:v>168375</c:v>
                </c:pt>
                <c:pt idx="297">
                  <c:v>168388</c:v>
                </c:pt>
                <c:pt idx="298">
                  <c:v>168386</c:v>
                </c:pt>
                <c:pt idx="299">
                  <c:v>168388</c:v>
                </c:pt>
                <c:pt idx="300">
                  <c:v>168387</c:v>
                </c:pt>
                <c:pt idx="301">
                  <c:v>168389</c:v>
                </c:pt>
                <c:pt idx="302">
                  <c:v>168399</c:v>
                </c:pt>
                <c:pt idx="303">
                  <c:v>168396</c:v>
                </c:pt>
                <c:pt idx="304">
                  <c:v>168409</c:v>
                </c:pt>
                <c:pt idx="305">
                  <c:v>168420</c:v>
                </c:pt>
                <c:pt idx="306">
                  <c:v>168447</c:v>
                </c:pt>
                <c:pt idx="307">
                  <c:v>168464</c:v>
                </c:pt>
                <c:pt idx="308">
                  <c:v>168463</c:v>
                </c:pt>
                <c:pt idx="309">
                  <c:v>168469</c:v>
                </c:pt>
                <c:pt idx="310">
                  <c:v>168472</c:v>
                </c:pt>
                <c:pt idx="311">
                  <c:v>168477</c:v>
                </c:pt>
                <c:pt idx="312">
                  <c:v>168488</c:v>
                </c:pt>
                <c:pt idx="313">
                  <c:v>168513</c:v>
                </c:pt>
                <c:pt idx="314">
                  <c:v>168508</c:v>
                </c:pt>
                <c:pt idx="315">
                  <c:v>168516</c:v>
                </c:pt>
                <c:pt idx="316">
                  <c:v>168516</c:v>
                </c:pt>
                <c:pt idx="317">
                  <c:v>168525</c:v>
                </c:pt>
                <c:pt idx="318">
                  <c:v>168527</c:v>
                </c:pt>
                <c:pt idx="319">
                  <c:v>168540</c:v>
                </c:pt>
                <c:pt idx="320">
                  <c:v>168551</c:v>
                </c:pt>
                <c:pt idx="321">
                  <c:v>168563</c:v>
                </c:pt>
                <c:pt idx="322">
                  <c:v>168567</c:v>
                </c:pt>
                <c:pt idx="323">
                  <c:v>168579</c:v>
                </c:pt>
                <c:pt idx="324">
                  <c:v>168571</c:v>
                </c:pt>
                <c:pt idx="325">
                  <c:v>168565</c:v>
                </c:pt>
                <c:pt idx="326">
                  <c:v>168557</c:v>
                </c:pt>
                <c:pt idx="327">
                  <c:v>168568</c:v>
                </c:pt>
                <c:pt idx="328">
                  <c:v>168589</c:v>
                </c:pt>
                <c:pt idx="329">
                  <c:v>168648</c:v>
                </c:pt>
                <c:pt idx="330">
                  <c:v>168663</c:v>
                </c:pt>
                <c:pt idx="331">
                  <c:v>168663</c:v>
                </c:pt>
                <c:pt idx="332">
                  <c:v>168694</c:v>
                </c:pt>
                <c:pt idx="333">
                  <c:v>168702</c:v>
                </c:pt>
                <c:pt idx="334">
                  <c:v>168677</c:v>
                </c:pt>
                <c:pt idx="335">
                  <c:v>168673</c:v>
                </c:pt>
                <c:pt idx="336">
                  <c:v>168668</c:v>
                </c:pt>
                <c:pt idx="337">
                  <c:v>168687</c:v>
                </c:pt>
                <c:pt idx="338">
                  <c:v>168694</c:v>
                </c:pt>
                <c:pt idx="339">
                  <c:v>168701</c:v>
                </c:pt>
                <c:pt idx="340">
                  <c:v>168705</c:v>
                </c:pt>
                <c:pt idx="341">
                  <c:v>168706</c:v>
                </c:pt>
                <c:pt idx="342">
                  <c:v>168703</c:v>
                </c:pt>
                <c:pt idx="343">
                  <c:v>168707</c:v>
                </c:pt>
                <c:pt idx="344">
                  <c:v>168711</c:v>
                </c:pt>
                <c:pt idx="345">
                  <c:v>168715</c:v>
                </c:pt>
                <c:pt idx="346">
                  <c:v>168729</c:v>
                </c:pt>
                <c:pt idx="347">
                  <c:v>168730</c:v>
                </c:pt>
                <c:pt idx="348">
                  <c:v>168728</c:v>
                </c:pt>
                <c:pt idx="349">
                  <c:v>168741</c:v>
                </c:pt>
                <c:pt idx="350">
                  <c:v>168736</c:v>
                </c:pt>
                <c:pt idx="351">
                  <c:v>168728</c:v>
                </c:pt>
                <c:pt idx="352">
                  <c:v>168727</c:v>
                </c:pt>
                <c:pt idx="353">
                  <c:v>168729</c:v>
                </c:pt>
                <c:pt idx="354">
                  <c:v>168728</c:v>
                </c:pt>
                <c:pt idx="355">
                  <c:v>168725</c:v>
                </c:pt>
                <c:pt idx="356">
                  <c:v>168730</c:v>
                </c:pt>
                <c:pt idx="357">
                  <c:v>168734</c:v>
                </c:pt>
                <c:pt idx="358">
                  <c:v>168734</c:v>
                </c:pt>
                <c:pt idx="359">
                  <c:v>168737</c:v>
                </c:pt>
                <c:pt idx="360">
                  <c:v>168744</c:v>
                </c:pt>
                <c:pt idx="361">
                  <c:v>168750</c:v>
                </c:pt>
                <c:pt idx="362">
                  <c:v>168745</c:v>
                </c:pt>
                <c:pt idx="363">
                  <c:v>168688</c:v>
                </c:pt>
                <c:pt idx="364">
                  <c:v>168688</c:v>
                </c:pt>
                <c:pt idx="365">
                  <c:v>168691</c:v>
                </c:pt>
                <c:pt idx="366">
                  <c:v>168700</c:v>
                </c:pt>
                <c:pt idx="367">
                  <c:v>168701</c:v>
                </c:pt>
                <c:pt idx="368">
                  <c:v>168703</c:v>
                </c:pt>
                <c:pt idx="369">
                  <c:v>168859</c:v>
                </c:pt>
                <c:pt idx="370">
                  <c:v>169332</c:v>
                </c:pt>
                <c:pt idx="371">
                  <c:v>169805</c:v>
                </c:pt>
                <c:pt idx="372">
                  <c:v>170288</c:v>
                </c:pt>
                <c:pt idx="373">
                  <c:v>170751</c:v>
                </c:pt>
                <c:pt idx="374">
                  <c:v>171167</c:v>
                </c:pt>
                <c:pt idx="375">
                  <c:v>171587</c:v>
                </c:pt>
                <c:pt idx="376">
                  <c:v>171965</c:v>
                </c:pt>
                <c:pt idx="377">
                  <c:v>172309</c:v>
                </c:pt>
                <c:pt idx="378">
                  <c:v>172339</c:v>
                </c:pt>
                <c:pt idx="379">
                  <c:v>172348</c:v>
                </c:pt>
                <c:pt idx="380">
                  <c:v>172365</c:v>
                </c:pt>
                <c:pt idx="381">
                  <c:v>172370</c:v>
                </c:pt>
                <c:pt idx="382">
                  <c:v>172368</c:v>
                </c:pt>
                <c:pt idx="383">
                  <c:v>172379</c:v>
                </c:pt>
                <c:pt idx="384">
                  <c:v>172377</c:v>
                </c:pt>
                <c:pt idx="385">
                  <c:v>172377</c:v>
                </c:pt>
                <c:pt idx="386">
                  <c:v>172382</c:v>
                </c:pt>
                <c:pt idx="387">
                  <c:v>172391</c:v>
                </c:pt>
                <c:pt idx="388">
                  <c:v>172397</c:v>
                </c:pt>
                <c:pt idx="389">
                  <c:v>172409</c:v>
                </c:pt>
                <c:pt idx="390">
                  <c:v>172418</c:v>
                </c:pt>
                <c:pt idx="391">
                  <c:v>172420</c:v>
                </c:pt>
                <c:pt idx="392">
                  <c:v>172426</c:v>
                </c:pt>
                <c:pt idx="393">
                  <c:v>172436</c:v>
                </c:pt>
                <c:pt idx="394">
                  <c:v>172441</c:v>
                </c:pt>
                <c:pt idx="395">
                  <c:v>172442</c:v>
                </c:pt>
                <c:pt idx="396">
                  <c:v>172455</c:v>
                </c:pt>
                <c:pt idx="397">
                  <c:v>172463</c:v>
                </c:pt>
                <c:pt idx="398">
                  <c:v>172469</c:v>
                </c:pt>
                <c:pt idx="399">
                  <c:v>172464</c:v>
                </c:pt>
                <c:pt idx="400">
                  <c:v>172469</c:v>
                </c:pt>
                <c:pt idx="401">
                  <c:v>172469</c:v>
                </c:pt>
                <c:pt idx="402">
                  <c:v>172483</c:v>
                </c:pt>
                <c:pt idx="403">
                  <c:v>172836</c:v>
                </c:pt>
                <c:pt idx="404">
                  <c:v>173824</c:v>
                </c:pt>
                <c:pt idx="405">
                  <c:v>174677</c:v>
                </c:pt>
                <c:pt idx="406">
                  <c:v>175584</c:v>
                </c:pt>
                <c:pt idx="407">
                  <c:v>175618</c:v>
                </c:pt>
                <c:pt idx="408">
                  <c:v>175627</c:v>
                </c:pt>
                <c:pt idx="409">
                  <c:v>175635</c:v>
                </c:pt>
                <c:pt idx="410">
                  <c:v>175632</c:v>
                </c:pt>
                <c:pt idx="411">
                  <c:v>175647</c:v>
                </c:pt>
                <c:pt idx="412">
                  <c:v>175642</c:v>
                </c:pt>
                <c:pt idx="413">
                  <c:v>175644</c:v>
                </c:pt>
                <c:pt idx="414">
                  <c:v>175645</c:v>
                </c:pt>
                <c:pt idx="415">
                  <c:v>175656</c:v>
                </c:pt>
                <c:pt idx="416">
                  <c:v>175652</c:v>
                </c:pt>
                <c:pt idx="417">
                  <c:v>175651</c:v>
                </c:pt>
                <c:pt idx="418">
                  <c:v>175647</c:v>
                </c:pt>
                <c:pt idx="419">
                  <c:v>175648</c:v>
                </c:pt>
                <c:pt idx="420">
                  <c:v>175651</c:v>
                </c:pt>
                <c:pt idx="421">
                  <c:v>175660</c:v>
                </c:pt>
                <c:pt idx="422">
                  <c:v>175777</c:v>
                </c:pt>
                <c:pt idx="423">
                  <c:v>176170</c:v>
                </c:pt>
                <c:pt idx="424">
                  <c:v>176544</c:v>
                </c:pt>
                <c:pt idx="425">
                  <c:v>176905</c:v>
                </c:pt>
                <c:pt idx="426">
                  <c:v>177210</c:v>
                </c:pt>
                <c:pt idx="427">
                  <c:v>177573</c:v>
                </c:pt>
                <c:pt idx="428">
                  <c:v>177900</c:v>
                </c:pt>
                <c:pt idx="429">
                  <c:v>178238</c:v>
                </c:pt>
                <c:pt idx="430">
                  <c:v>178567</c:v>
                </c:pt>
                <c:pt idx="431">
                  <c:v>178876</c:v>
                </c:pt>
                <c:pt idx="432">
                  <c:v>179133</c:v>
                </c:pt>
                <c:pt idx="433">
                  <c:v>179425</c:v>
                </c:pt>
                <c:pt idx="434">
                  <c:v>179559</c:v>
                </c:pt>
                <c:pt idx="435">
                  <c:v>179565</c:v>
                </c:pt>
                <c:pt idx="436">
                  <c:v>179568</c:v>
                </c:pt>
                <c:pt idx="437">
                  <c:v>179577</c:v>
                </c:pt>
                <c:pt idx="438">
                  <c:v>179585</c:v>
                </c:pt>
                <c:pt idx="439">
                  <c:v>179593</c:v>
                </c:pt>
                <c:pt idx="440">
                  <c:v>179612</c:v>
                </c:pt>
                <c:pt idx="441">
                  <c:v>179626</c:v>
                </c:pt>
                <c:pt idx="442">
                  <c:v>179664</c:v>
                </c:pt>
                <c:pt idx="443">
                  <c:v>179713</c:v>
                </c:pt>
                <c:pt idx="444">
                  <c:v>179767</c:v>
                </c:pt>
                <c:pt idx="445">
                  <c:v>179827</c:v>
                </c:pt>
                <c:pt idx="446">
                  <c:v>179888</c:v>
                </c:pt>
                <c:pt idx="447">
                  <c:v>179931</c:v>
                </c:pt>
                <c:pt idx="448">
                  <c:v>179955</c:v>
                </c:pt>
                <c:pt idx="449">
                  <c:v>179966</c:v>
                </c:pt>
                <c:pt idx="450">
                  <c:v>179984</c:v>
                </c:pt>
                <c:pt idx="451">
                  <c:v>180003</c:v>
                </c:pt>
                <c:pt idx="452">
                  <c:v>180015</c:v>
                </c:pt>
                <c:pt idx="453">
                  <c:v>180024</c:v>
                </c:pt>
                <c:pt idx="454">
                  <c:v>180027</c:v>
                </c:pt>
                <c:pt idx="455">
                  <c:v>180043</c:v>
                </c:pt>
                <c:pt idx="456">
                  <c:v>180069</c:v>
                </c:pt>
                <c:pt idx="457">
                  <c:v>180085</c:v>
                </c:pt>
                <c:pt idx="458">
                  <c:v>180123</c:v>
                </c:pt>
                <c:pt idx="459">
                  <c:v>180169</c:v>
                </c:pt>
                <c:pt idx="460">
                  <c:v>180188</c:v>
                </c:pt>
                <c:pt idx="461">
                  <c:v>180195</c:v>
                </c:pt>
                <c:pt idx="462">
                  <c:v>180208</c:v>
                </c:pt>
                <c:pt idx="463">
                  <c:v>180253</c:v>
                </c:pt>
                <c:pt idx="464">
                  <c:v>180599</c:v>
                </c:pt>
                <c:pt idx="465">
                  <c:v>180820</c:v>
                </c:pt>
                <c:pt idx="466">
                  <c:v>181018</c:v>
                </c:pt>
                <c:pt idx="467">
                  <c:v>181022</c:v>
                </c:pt>
                <c:pt idx="468">
                  <c:v>181051</c:v>
                </c:pt>
                <c:pt idx="469">
                  <c:v>181192</c:v>
                </c:pt>
                <c:pt idx="470">
                  <c:v>181279</c:v>
                </c:pt>
                <c:pt idx="471">
                  <c:v>181309</c:v>
                </c:pt>
                <c:pt idx="472">
                  <c:v>181463</c:v>
                </c:pt>
                <c:pt idx="473">
                  <c:v>181493</c:v>
                </c:pt>
                <c:pt idx="474">
                  <c:v>181550</c:v>
                </c:pt>
                <c:pt idx="475">
                  <c:v>181746</c:v>
                </c:pt>
                <c:pt idx="476">
                  <c:v>182029</c:v>
                </c:pt>
                <c:pt idx="477">
                  <c:v>182240</c:v>
                </c:pt>
                <c:pt idx="478">
                  <c:v>182321</c:v>
                </c:pt>
                <c:pt idx="479">
                  <c:v>182525</c:v>
                </c:pt>
                <c:pt idx="480">
                  <c:v>182834</c:v>
                </c:pt>
                <c:pt idx="481">
                  <c:v>182951</c:v>
                </c:pt>
                <c:pt idx="482">
                  <c:v>182958</c:v>
                </c:pt>
                <c:pt idx="483">
                  <c:v>182963</c:v>
                </c:pt>
                <c:pt idx="484">
                  <c:v>182973</c:v>
                </c:pt>
                <c:pt idx="485">
                  <c:v>182991</c:v>
                </c:pt>
                <c:pt idx="486">
                  <c:v>183004</c:v>
                </c:pt>
                <c:pt idx="487">
                  <c:v>183031</c:v>
                </c:pt>
                <c:pt idx="488">
                  <c:v>183032</c:v>
                </c:pt>
                <c:pt idx="489">
                  <c:v>183032</c:v>
                </c:pt>
                <c:pt idx="490">
                  <c:v>183036</c:v>
                </c:pt>
                <c:pt idx="491">
                  <c:v>183041</c:v>
                </c:pt>
                <c:pt idx="492">
                  <c:v>183047</c:v>
                </c:pt>
                <c:pt idx="493">
                  <c:v>183380</c:v>
                </c:pt>
                <c:pt idx="494">
                  <c:v>184400</c:v>
                </c:pt>
                <c:pt idx="495">
                  <c:v>185288</c:v>
                </c:pt>
                <c:pt idx="496">
                  <c:v>186219</c:v>
                </c:pt>
                <c:pt idx="497">
                  <c:v>187046</c:v>
                </c:pt>
                <c:pt idx="498">
                  <c:v>187990</c:v>
                </c:pt>
                <c:pt idx="499">
                  <c:v>188830</c:v>
                </c:pt>
                <c:pt idx="500">
                  <c:v>189098</c:v>
                </c:pt>
                <c:pt idx="501">
                  <c:v>189106</c:v>
                </c:pt>
                <c:pt idx="502">
                  <c:v>189117</c:v>
                </c:pt>
                <c:pt idx="503">
                  <c:v>189110</c:v>
                </c:pt>
                <c:pt idx="504">
                  <c:v>189114</c:v>
                </c:pt>
                <c:pt idx="505">
                  <c:v>189120</c:v>
                </c:pt>
                <c:pt idx="506">
                  <c:v>189128</c:v>
                </c:pt>
                <c:pt idx="507">
                  <c:v>189144</c:v>
                </c:pt>
                <c:pt idx="508">
                  <c:v>189138</c:v>
                </c:pt>
                <c:pt idx="509">
                  <c:v>189156</c:v>
                </c:pt>
                <c:pt idx="510">
                  <c:v>189172</c:v>
                </c:pt>
                <c:pt idx="511">
                  <c:v>189187</c:v>
                </c:pt>
                <c:pt idx="512">
                  <c:v>189195</c:v>
                </c:pt>
                <c:pt idx="513">
                  <c:v>189202</c:v>
                </c:pt>
                <c:pt idx="514">
                  <c:v>189212</c:v>
                </c:pt>
                <c:pt idx="515">
                  <c:v>189231</c:v>
                </c:pt>
                <c:pt idx="516">
                  <c:v>189234</c:v>
                </c:pt>
                <c:pt idx="517">
                  <c:v>189245</c:v>
                </c:pt>
                <c:pt idx="518">
                  <c:v>189249</c:v>
                </c:pt>
                <c:pt idx="519">
                  <c:v>189269</c:v>
                </c:pt>
                <c:pt idx="520">
                  <c:v>189271</c:v>
                </c:pt>
                <c:pt idx="521">
                  <c:v>189278</c:v>
                </c:pt>
                <c:pt idx="522">
                  <c:v>189550</c:v>
                </c:pt>
                <c:pt idx="523">
                  <c:v>190319</c:v>
                </c:pt>
                <c:pt idx="524">
                  <c:v>191632</c:v>
                </c:pt>
                <c:pt idx="525">
                  <c:v>192775</c:v>
                </c:pt>
                <c:pt idx="526">
                  <c:v>193870</c:v>
                </c:pt>
                <c:pt idx="527">
                  <c:v>194752</c:v>
                </c:pt>
                <c:pt idx="528">
                  <c:v>195552</c:v>
                </c:pt>
                <c:pt idx="529">
                  <c:v>196698</c:v>
                </c:pt>
                <c:pt idx="530">
                  <c:v>197900</c:v>
                </c:pt>
                <c:pt idx="531">
                  <c:v>198002</c:v>
                </c:pt>
                <c:pt idx="532">
                  <c:v>198073</c:v>
                </c:pt>
                <c:pt idx="533">
                  <c:v>198140</c:v>
                </c:pt>
                <c:pt idx="534">
                  <c:v>198216</c:v>
                </c:pt>
                <c:pt idx="535">
                  <c:v>198309</c:v>
                </c:pt>
                <c:pt idx="536">
                  <c:v>198383</c:v>
                </c:pt>
                <c:pt idx="537">
                  <c:v>198444</c:v>
                </c:pt>
                <c:pt idx="538">
                  <c:v>198490</c:v>
                </c:pt>
                <c:pt idx="539">
                  <c:v>198523</c:v>
                </c:pt>
                <c:pt idx="540">
                  <c:v>198555</c:v>
                </c:pt>
                <c:pt idx="541">
                  <c:v>198615</c:v>
                </c:pt>
                <c:pt idx="542">
                  <c:v>198670</c:v>
                </c:pt>
                <c:pt idx="543">
                  <c:v>198685</c:v>
                </c:pt>
                <c:pt idx="544">
                  <c:v>198728</c:v>
                </c:pt>
                <c:pt idx="545">
                  <c:v>198782</c:v>
                </c:pt>
                <c:pt idx="546">
                  <c:v>198815</c:v>
                </c:pt>
                <c:pt idx="547">
                  <c:v>198863</c:v>
                </c:pt>
                <c:pt idx="548">
                  <c:v>198927</c:v>
                </c:pt>
                <c:pt idx="549">
                  <c:v>198961</c:v>
                </c:pt>
                <c:pt idx="550">
                  <c:v>198973</c:v>
                </c:pt>
                <c:pt idx="551">
                  <c:v>198995</c:v>
                </c:pt>
                <c:pt idx="552">
                  <c:v>199007</c:v>
                </c:pt>
                <c:pt idx="553">
                  <c:v>199021</c:v>
                </c:pt>
                <c:pt idx="554">
                  <c:v>199041</c:v>
                </c:pt>
                <c:pt idx="555">
                  <c:v>199864</c:v>
                </c:pt>
                <c:pt idx="556">
                  <c:v>200575</c:v>
                </c:pt>
                <c:pt idx="557">
                  <c:v>201396</c:v>
                </c:pt>
                <c:pt idx="558">
                  <c:v>202144</c:v>
                </c:pt>
                <c:pt idx="559">
                  <c:v>202851</c:v>
                </c:pt>
                <c:pt idx="560">
                  <c:v>203581</c:v>
                </c:pt>
                <c:pt idx="561">
                  <c:v>204381</c:v>
                </c:pt>
                <c:pt idx="562">
                  <c:v>205192</c:v>
                </c:pt>
                <c:pt idx="563">
                  <c:v>205974</c:v>
                </c:pt>
                <c:pt idx="564">
                  <c:v>206660</c:v>
                </c:pt>
                <c:pt idx="565">
                  <c:v>207366</c:v>
                </c:pt>
                <c:pt idx="566">
                  <c:v>207826</c:v>
                </c:pt>
                <c:pt idx="567">
                  <c:v>207836</c:v>
                </c:pt>
                <c:pt idx="568">
                  <c:v>207842</c:v>
                </c:pt>
                <c:pt idx="569">
                  <c:v>207848</c:v>
                </c:pt>
                <c:pt idx="570">
                  <c:v>207849</c:v>
                </c:pt>
                <c:pt idx="571">
                  <c:v>207869</c:v>
                </c:pt>
                <c:pt idx="572">
                  <c:v>207882</c:v>
                </c:pt>
                <c:pt idx="573">
                  <c:v>208096</c:v>
                </c:pt>
                <c:pt idx="574">
                  <c:v>208359</c:v>
                </c:pt>
                <c:pt idx="575">
                  <c:v>208723</c:v>
                </c:pt>
                <c:pt idx="576">
                  <c:v>209155</c:v>
                </c:pt>
                <c:pt idx="577">
                  <c:v>209576</c:v>
                </c:pt>
                <c:pt idx="578">
                  <c:v>209975</c:v>
                </c:pt>
                <c:pt idx="579">
                  <c:v>210370</c:v>
                </c:pt>
                <c:pt idx="580">
                  <c:v>210740</c:v>
                </c:pt>
                <c:pt idx="581">
                  <c:v>211137</c:v>
                </c:pt>
                <c:pt idx="582">
                  <c:v>211564</c:v>
                </c:pt>
                <c:pt idx="583">
                  <c:v>211941</c:v>
                </c:pt>
                <c:pt idx="584">
                  <c:v>212318</c:v>
                </c:pt>
                <c:pt idx="585">
                  <c:v>212695</c:v>
                </c:pt>
                <c:pt idx="586">
                  <c:v>212977</c:v>
                </c:pt>
                <c:pt idx="587">
                  <c:v>213106</c:v>
                </c:pt>
                <c:pt idx="588">
                  <c:v>213111</c:v>
                </c:pt>
                <c:pt idx="589">
                  <c:v>213119</c:v>
                </c:pt>
                <c:pt idx="590">
                  <c:v>213136</c:v>
                </c:pt>
                <c:pt idx="591">
                  <c:v>213140</c:v>
                </c:pt>
                <c:pt idx="592">
                  <c:v>213146</c:v>
                </c:pt>
                <c:pt idx="593">
                  <c:v>213154</c:v>
                </c:pt>
                <c:pt idx="594">
                  <c:v>213161</c:v>
                </c:pt>
                <c:pt idx="595">
                  <c:v>213160</c:v>
                </c:pt>
                <c:pt idx="596">
                  <c:v>213171</c:v>
                </c:pt>
                <c:pt idx="597">
                  <c:v>213176</c:v>
                </c:pt>
                <c:pt idx="598">
                  <c:v>213186</c:v>
                </c:pt>
                <c:pt idx="599">
                  <c:v>213190</c:v>
                </c:pt>
                <c:pt idx="600">
                  <c:v>213184</c:v>
                </c:pt>
                <c:pt idx="601">
                  <c:v>213183</c:v>
                </c:pt>
                <c:pt idx="602">
                  <c:v>213196</c:v>
                </c:pt>
                <c:pt idx="603">
                  <c:v>213216</c:v>
                </c:pt>
                <c:pt idx="604">
                  <c:v>213240</c:v>
                </c:pt>
                <c:pt idx="605">
                  <c:v>213259</c:v>
                </c:pt>
                <c:pt idx="606">
                  <c:v>213277</c:v>
                </c:pt>
                <c:pt idx="607">
                  <c:v>213289</c:v>
                </c:pt>
                <c:pt idx="608">
                  <c:v>213300</c:v>
                </c:pt>
                <c:pt idx="609">
                  <c:v>213311</c:v>
                </c:pt>
                <c:pt idx="610">
                  <c:v>213328</c:v>
                </c:pt>
                <c:pt idx="611">
                  <c:v>213356</c:v>
                </c:pt>
                <c:pt idx="612">
                  <c:v>213374</c:v>
                </c:pt>
                <c:pt idx="613">
                  <c:v>213402</c:v>
                </c:pt>
                <c:pt idx="614">
                  <c:v>213421</c:v>
                </c:pt>
                <c:pt idx="615">
                  <c:v>213431</c:v>
                </c:pt>
                <c:pt idx="616">
                  <c:v>213446</c:v>
                </c:pt>
                <c:pt idx="617">
                  <c:v>213459</c:v>
                </c:pt>
                <c:pt idx="618">
                  <c:v>213480</c:v>
                </c:pt>
                <c:pt idx="619">
                  <c:v>213498</c:v>
                </c:pt>
              </c:numCache>
            </c:numRef>
          </c:val>
          <c:smooth val="0"/>
          <c:extLst>
            <c:ext xmlns:c16="http://schemas.microsoft.com/office/drawing/2014/chart" uri="{C3380CC4-5D6E-409C-BE32-E72D297353CC}">
              <c16:uniqueId val="{00000000-8973-4899-88B5-2EC668C5E8ED}"/>
            </c:ext>
          </c:extLst>
        </c:ser>
        <c:dLbls>
          <c:showLegendKey val="0"/>
          <c:showVal val="0"/>
          <c:showCatName val="0"/>
          <c:showSerName val="0"/>
          <c:showPercent val="0"/>
          <c:showBubbleSize val="0"/>
        </c:dLbls>
        <c:smooth val="0"/>
        <c:axId val="250855944"/>
        <c:axId val="298355912"/>
      </c:lineChart>
      <c:dateAx>
        <c:axId val="25085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5912"/>
        <c:crosses val="autoZero"/>
        <c:auto val="1"/>
        <c:lblOffset val="100"/>
        <c:baseTimeUnit val="days"/>
      </c:dateAx>
      <c:valAx>
        <c:axId val="29835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85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189796</c:v>
                </c:pt>
              </c:numCache>
            </c:numRef>
          </c:val>
          <c:extLst>
            <c:ext xmlns:c16="http://schemas.microsoft.com/office/drawing/2014/chart" uri="{C3380CC4-5D6E-409C-BE32-E72D297353CC}">
              <c16:uniqueId val="{00000000-6725-42E3-9706-E4A036C42D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6256</c:v>
                </c:pt>
              </c:numCache>
            </c:numRef>
          </c:val>
          <c:extLst>
            <c:ext xmlns:c16="http://schemas.microsoft.com/office/drawing/2014/chart" uri="{C3380CC4-5D6E-409C-BE32-E72D297353CC}">
              <c16:uniqueId val="{00000001-6725-42E3-9706-E4A036C42D05}"/>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1237</c:v>
                </c:pt>
              </c:numCache>
            </c:numRef>
          </c:val>
          <c:extLst>
            <c:ext xmlns:c16="http://schemas.microsoft.com/office/drawing/2014/chart" uri="{C3380CC4-5D6E-409C-BE32-E72D297353CC}">
              <c16:uniqueId val="{00000002-6725-42E3-9706-E4A036C42D05}"/>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1470</c:v>
                </c:pt>
              </c:numCache>
            </c:numRef>
          </c:val>
          <c:extLst>
            <c:ext xmlns:c16="http://schemas.microsoft.com/office/drawing/2014/chart" uri="{C3380CC4-5D6E-409C-BE32-E72D297353CC}">
              <c16:uniqueId val="{00000003-6725-42E3-9706-E4A036C42D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269</c:v>
                </c:pt>
              </c:numCache>
            </c:numRef>
          </c:val>
          <c:extLst>
            <c:ext xmlns:c16="http://schemas.microsoft.com/office/drawing/2014/chart" uri="{C3380CC4-5D6E-409C-BE32-E72D297353CC}">
              <c16:uniqueId val="{00000004-6725-42E3-9706-E4A036C42D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285</c:v>
                </c:pt>
              </c:numCache>
            </c:numRef>
          </c:val>
          <c:extLst>
            <c:ext xmlns:c16="http://schemas.microsoft.com/office/drawing/2014/chart" uri="{C3380CC4-5D6E-409C-BE32-E72D297353CC}">
              <c16:uniqueId val="{00000005-6725-42E3-9706-E4A036C42D05}"/>
            </c:ext>
          </c:extLst>
        </c:ser>
        <c:dLbls>
          <c:showLegendKey val="0"/>
          <c:showVal val="0"/>
          <c:showCatName val="0"/>
          <c:showSerName val="0"/>
          <c:showPercent val="0"/>
          <c:showBubbleSize val="0"/>
        </c:dLbls>
        <c:gapWidth val="150"/>
        <c:overlap val="100"/>
        <c:axId val="300070632"/>
        <c:axId val="300534320"/>
      </c:barChart>
      <c:catAx>
        <c:axId val="30007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534320"/>
        <c:crosses val="autoZero"/>
        <c:auto val="1"/>
        <c:lblAlgn val="ctr"/>
        <c:lblOffset val="100"/>
        <c:noMultiLvlLbl val="0"/>
      </c:catAx>
      <c:valAx>
        <c:axId val="300534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7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3985</c:v>
                </c:pt>
                <c:pt idx="1">
                  <c:v>1602</c:v>
                </c:pt>
                <c:pt idx="2">
                  <c:v>12296</c:v>
                </c:pt>
                <c:pt idx="3">
                  <c:v>9331</c:v>
                </c:pt>
                <c:pt idx="4">
                  <c:v>8075</c:v>
                </c:pt>
                <c:pt idx="5">
                  <c:v>6308</c:v>
                </c:pt>
                <c:pt idx="6">
                  <c:v>5584</c:v>
                </c:pt>
                <c:pt idx="7">
                  <c:v>19444</c:v>
                </c:pt>
                <c:pt idx="8">
                  <c:v>8359</c:v>
                </c:pt>
                <c:pt idx="9">
                  <c:v>13961</c:v>
                </c:pt>
                <c:pt idx="10">
                  <c:v>23331</c:v>
                </c:pt>
                <c:pt idx="11">
                  <c:v>12779</c:v>
                </c:pt>
                <c:pt idx="12">
                  <c:v>11105</c:v>
                </c:pt>
                <c:pt idx="13">
                  <c:v>6627</c:v>
                </c:pt>
                <c:pt idx="14">
                  <c:v>8094</c:v>
                </c:pt>
                <c:pt idx="15">
                  <c:v>4961</c:v>
                </c:pt>
                <c:pt idx="16">
                  <c:v>7063</c:v>
                </c:pt>
                <c:pt idx="17">
                  <c:v>4330</c:v>
                </c:pt>
                <c:pt idx="18">
                  <c:v>7226</c:v>
                </c:pt>
                <c:pt idx="19">
                  <c:v>3831</c:v>
                </c:pt>
                <c:pt idx="20">
                  <c:v>3551</c:v>
                </c:pt>
                <c:pt idx="21">
                  <c:v>934</c:v>
                </c:pt>
                <c:pt idx="22">
                  <c:v>3148</c:v>
                </c:pt>
                <c:pt idx="23">
                  <c:v>926</c:v>
                </c:pt>
                <c:pt idx="24">
                  <c:v>1843</c:v>
                </c:pt>
                <c:pt idx="25">
                  <c:v>3161</c:v>
                </c:pt>
                <c:pt idx="26">
                  <c:v>4316</c:v>
                </c:pt>
                <c:pt idx="27">
                  <c:v>6317</c:v>
                </c:pt>
                <c:pt idx="28">
                  <c:v>10229</c:v>
                </c:pt>
                <c:pt idx="29">
                  <c:v>18220</c:v>
                </c:pt>
                <c:pt idx="30">
                  <c:v>9888</c:v>
                </c:pt>
                <c:pt idx="31">
                  <c:v>10298</c:v>
                </c:pt>
                <c:pt idx="32">
                  <c:v>7300</c:v>
                </c:pt>
                <c:pt idx="33">
                  <c:v>10123</c:v>
                </c:pt>
                <c:pt idx="34">
                  <c:v>9687</c:v>
                </c:pt>
                <c:pt idx="35">
                  <c:v>6415</c:v>
                </c:pt>
                <c:pt idx="36">
                  <c:v>6275</c:v>
                </c:pt>
                <c:pt idx="37">
                  <c:v>3328</c:v>
                </c:pt>
                <c:pt idx="38">
                  <c:v>5648</c:v>
                </c:pt>
                <c:pt idx="39">
                  <c:v>3305</c:v>
                </c:pt>
                <c:pt idx="40">
                  <c:v>2900</c:v>
                </c:pt>
                <c:pt idx="41">
                  <c:v>2940</c:v>
                </c:pt>
                <c:pt idx="42">
                  <c:v>2116</c:v>
                </c:pt>
                <c:pt idx="43">
                  <c:v>17818</c:v>
                </c:pt>
                <c:pt idx="44">
                  <c:v>17598</c:v>
                </c:pt>
                <c:pt idx="45">
                  <c:v>6444</c:v>
                </c:pt>
                <c:pt idx="46">
                  <c:v>2514</c:v>
                </c:pt>
                <c:pt idx="47">
                  <c:v>10710</c:v>
                </c:pt>
                <c:pt idx="48">
                  <c:v>6481</c:v>
                </c:pt>
                <c:pt idx="49">
                  <c:v>7114</c:v>
                </c:pt>
                <c:pt idx="50">
                  <c:v>3784</c:v>
                </c:pt>
                <c:pt idx="51">
                  <c:v>4488</c:v>
                </c:pt>
                <c:pt idx="52">
                  <c:v>5532</c:v>
                </c:pt>
                <c:pt idx="53">
                  <c:v>5929</c:v>
                </c:pt>
                <c:pt idx="54">
                  <c:v>10553</c:v>
                </c:pt>
                <c:pt idx="55">
                  <c:v>52280</c:v>
                </c:pt>
                <c:pt idx="56">
                  <c:v>235589</c:v>
                </c:pt>
                <c:pt idx="57">
                  <c:v>153813</c:v>
                </c:pt>
                <c:pt idx="58">
                  <c:v>6241</c:v>
                </c:pt>
                <c:pt idx="59">
                  <c:v>7676</c:v>
                </c:pt>
                <c:pt idx="60">
                  <c:v>8056</c:v>
                </c:pt>
                <c:pt idx="61">
                  <c:v>3437</c:v>
                </c:pt>
                <c:pt idx="62">
                  <c:v>5562</c:v>
                </c:pt>
                <c:pt idx="63">
                  <c:v>4459</c:v>
                </c:pt>
                <c:pt idx="64">
                  <c:v>4769</c:v>
                </c:pt>
                <c:pt idx="65">
                  <c:v>3793</c:v>
                </c:pt>
                <c:pt idx="66">
                  <c:v>3309</c:v>
                </c:pt>
                <c:pt idx="67">
                  <c:v>3155</c:v>
                </c:pt>
                <c:pt idx="68">
                  <c:v>2144</c:v>
                </c:pt>
                <c:pt idx="69">
                  <c:v>8988</c:v>
                </c:pt>
                <c:pt idx="70">
                  <c:v>11261</c:v>
                </c:pt>
                <c:pt idx="71">
                  <c:v>5609</c:v>
                </c:pt>
                <c:pt idx="72">
                  <c:v>3868</c:v>
                </c:pt>
                <c:pt idx="73">
                  <c:v>4855</c:v>
                </c:pt>
                <c:pt idx="74">
                  <c:v>3964</c:v>
                </c:pt>
                <c:pt idx="75">
                  <c:v>3385</c:v>
                </c:pt>
                <c:pt idx="76">
                  <c:v>3716</c:v>
                </c:pt>
                <c:pt idx="77">
                  <c:v>7711</c:v>
                </c:pt>
                <c:pt idx="78">
                  <c:v>3784</c:v>
                </c:pt>
                <c:pt idx="79">
                  <c:v>4018</c:v>
                </c:pt>
                <c:pt idx="80">
                  <c:v>4300</c:v>
                </c:pt>
                <c:pt idx="81">
                  <c:v>7738</c:v>
                </c:pt>
                <c:pt idx="82">
                  <c:v>9920</c:v>
                </c:pt>
                <c:pt idx="83">
                  <c:v>27850</c:v>
                </c:pt>
                <c:pt idx="84">
                  <c:v>34662</c:v>
                </c:pt>
                <c:pt idx="85">
                  <c:v>25029</c:v>
                </c:pt>
                <c:pt idx="86">
                  <c:v>19447</c:v>
                </c:pt>
                <c:pt idx="87">
                  <c:v>20240</c:v>
                </c:pt>
                <c:pt idx="88">
                  <c:v>44765</c:v>
                </c:pt>
                <c:pt idx="89">
                  <c:v>101780</c:v>
                </c:pt>
                <c:pt idx="90">
                  <c:v>126333</c:v>
                </c:pt>
                <c:pt idx="91">
                  <c:v>21296</c:v>
                </c:pt>
                <c:pt idx="92">
                  <c:v>11154</c:v>
                </c:pt>
                <c:pt idx="93">
                  <c:v>30621</c:v>
                </c:pt>
                <c:pt idx="94">
                  <c:v>40976</c:v>
                </c:pt>
                <c:pt idx="95">
                  <c:v>44763</c:v>
                </c:pt>
                <c:pt idx="96">
                  <c:v>46362</c:v>
                </c:pt>
                <c:pt idx="97">
                  <c:v>60399</c:v>
                </c:pt>
                <c:pt idx="98">
                  <c:v>148305</c:v>
                </c:pt>
                <c:pt idx="99">
                  <c:v>48537</c:v>
                </c:pt>
                <c:pt idx="100">
                  <c:v>46354</c:v>
                </c:pt>
                <c:pt idx="101">
                  <c:v>61630</c:v>
                </c:pt>
                <c:pt idx="102">
                  <c:v>38664</c:v>
                </c:pt>
                <c:pt idx="103">
                  <c:v>36592</c:v>
                </c:pt>
                <c:pt idx="104">
                  <c:v>13606</c:v>
                </c:pt>
                <c:pt idx="105">
                  <c:v>4545</c:v>
                </c:pt>
                <c:pt idx="106">
                  <c:v>3651</c:v>
                </c:pt>
                <c:pt idx="107">
                  <c:v>3395</c:v>
                </c:pt>
                <c:pt idx="108">
                  <c:v>3869</c:v>
                </c:pt>
                <c:pt idx="109">
                  <c:v>3374</c:v>
                </c:pt>
                <c:pt idx="110">
                  <c:v>2573</c:v>
                </c:pt>
                <c:pt idx="111">
                  <c:v>3775</c:v>
                </c:pt>
                <c:pt idx="112">
                  <c:v>9479</c:v>
                </c:pt>
                <c:pt idx="113">
                  <c:v>9881</c:v>
                </c:pt>
                <c:pt idx="114">
                  <c:v>4355</c:v>
                </c:pt>
                <c:pt idx="115">
                  <c:v>4554</c:v>
                </c:pt>
                <c:pt idx="116">
                  <c:v>10762</c:v>
                </c:pt>
                <c:pt idx="117">
                  <c:v>34916</c:v>
                </c:pt>
                <c:pt idx="118">
                  <c:v>7849</c:v>
                </c:pt>
                <c:pt idx="119">
                  <c:v>13916</c:v>
                </c:pt>
                <c:pt idx="120">
                  <c:v>22983</c:v>
                </c:pt>
                <c:pt idx="121">
                  <c:v>18731</c:v>
                </c:pt>
                <c:pt idx="122">
                  <c:v>15888</c:v>
                </c:pt>
                <c:pt idx="123">
                  <c:v>16908</c:v>
                </c:pt>
                <c:pt idx="124">
                  <c:v>17588</c:v>
                </c:pt>
                <c:pt idx="125">
                  <c:v>28937</c:v>
                </c:pt>
                <c:pt idx="126">
                  <c:v>35593</c:v>
                </c:pt>
                <c:pt idx="127">
                  <c:v>24548</c:v>
                </c:pt>
                <c:pt idx="128">
                  <c:v>23629</c:v>
                </c:pt>
                <c:pt idx="129">
                  <c:v>20487</c:v>
                </c:pt>
                <c:pt idx="130">
                  <c:v>17680</c:v>
                </c:pt>
                <c:pt idx="131">
                  <c:v>17753</c:v>
                </c:pt>
                <c:pt idx="132">
                  <c:v>50216</c:v>
                </c:pt>
                <c:pt idx="133">
                  <c:v>62470</c:v>
                </c:pt>
                <c:pt idx="134">
                  <c:v>5498</c:v>
                </c:pt>
                <c:pt idx="135">
                  <c:v>5521</c:v>
                </c:pt>
                <c:pt idx="136">
                  <c:v>4282</c:v>
                </c:pt>
                <c:pt idx="137">
                  <c:v>4150</c:v>
                </c:pt>
                <c:pt idx="138">
                  <c:v>4395</c:v>
                </c:pt>
                <c:pt idx="139">
                  <c:v>11130</c:v>
                </c:pt>
                <c:pt idx="140">
                  <c:v>14432</c:v>
                </c:pt>
                <c:pt idx="141">
                  <c:v>5761</c:v>
                </c:pt>
                <c:pt idx="142">
                  <c:v>4415</c:v>
                </c:pt>
                <c:pt idx="143">
                  <c:v>6108</c:v>
                </c:pt>
                <c:pt idx="144">
                  <c:v>2889</c:v>
                </c:pt>
                <c:pt idx="145">
                  <c:v>2909</c:v>
                </c:pt>
                <c:pt idx="146">
                  <c:v>3596</c:v>
                </c:pt>
                <c:pt idx="147">
                  <c:v>2203</c:v>
                </c:pt>
                <c:pt idx="148">
                  <c:v>7142</c:v>
                </c:pt>
                <c:pt idx="149">
                  <c:v>7355</c:v>
                </c:pt>
                <c:pt idx="150">
                  <c:v>9829</c:v>
                </c:pt>
                <c:pt idx="151">
                  <c:v>5435</c:v>
                </c:pt>
                <c:pt idx="152">
                  <c:v>5313</c:v>
                </c:pt>
                <c:pt idx="153">
                  <c:v>10142</c:v>
                </c:pt>
                <c:pt idx="154">
                  <c:v>35788</c:v>
                </c:pt>
                <c:pt idx="155">
                  <c:v>84899</c:v>
                </c:pt>
                <c:pt idx="156">
                  <c:v>26531</c:v>
                </c:pt>
                <c:pt idx="157">
                  <c:v>19649</c:v>
                </c:pt>
                <c:pt idx="158">
                  <c:v>16599</c:v>
                </c:pt>
                <c:pt idx="159">
                  <c:v>19004</c:v>
                </c:pt>
                <c:pt idx="160">
                  <c:v>18362</c:v>
                </c:pt>
                <c:pt idx="161">
                  <c:v>15117</c:v>
                </c:pt>
                <c:pt idx="162">
                  <c:v>14323</c:v>
                </c:pt>
                <c:pt idx="163">
                  <c:v>13424</c:v>
                </c:pt>
                <c:pt idx="164">
                  <c:v>13095</c:v>
                </c:pt>
                <c:pt idx="165">
                  <c:v>10043</c:v>
                </c:pt>
                <c:pt idx="166">
                  <c:v>6386</c:v>
                </c:pt>
                <c:pt idx="167">
                  <c:v>3609</c:v>
                </c:pt>
                <c:pt idx="168">
                  <c:v>4496</c:v>
                </c:pt>
                <c:pt idx="169">
                  <c:v>5200</c:v>
                </c:pt>
                <c:pt idx="170">
                  <c:v>4368</c:v>
                </c:pt>
                <c:pt idx="171">
                  <c:v>4744</c:v>
                </c:pt>
                <c:pt idx="172">
                  <c:v>4546</c:v>
                </c:pt>
                <c:pt idx="173">
                  <c:v>17074</c:v>
                </c:pt>
                <c:pt idx="174">
                  <c:v>6526</c:v>
                </c:pt>
                <c:pt idx="175">
                  <c:v>18523</c:v>
                </c:pt>
                <c:pt idx="176">
                  <c:v>28281</c:v>
                </c:pt>
                <c:pt idx="177">
                  <c:v>7460</c:v>
                </c:pt>
                <c:pt idx="178">
                  <c:v>10102</c:v>
                </c:pt>
                <c:pt idx="179">
                  <c:v>10948</c:v>
                </c:pt>
                <c:pt idx="180">
                  <c:v>8368</c:v>
                </c:pt>
                <c:pt idx="181">
                  <c:v>9903</c:v>
                </c:pt>
                <c:pt idx="182">
                  <c:v>46046</c:v>
                </c:pt>
                <c:pt idx="183">
                  <c:v>33286</c:v>
                </c:pt>
                <c:pt idx="184">
                  <c:v>7830</c:v>
                </c:pt>
                <c:pt idx="185">
                  <c:v>6815</c:v>
                </c:pt>
                <c:pt idx="186">
                  <c:v>5215</c:v>
                </c:pt>
                <c:pt idx="187">
                  <c:v>5365</c:v>
                </c:pt>
                <c:pt idx="188">
                  <c:v>15723</c:v>
                </c:pt>
                <c:pt idx="189">
                  <c:v>16801</c:v>
                </c:pt>
                <c:pt idx="190">
                  <c:v>8780</c:v>
                </c:pt>
                <c:pt idx="191">
                  <c:v>7910</c:v>
                </c:pt>
                <c:pt idx="192">
                  <c:v>5053</c:v>
                </c:pt>
                <c:pt idx="193">
                  <c:v>5345</c:v>
                </c:pt>
                <c:pt idx="194">
                  <c:v>4245</c:v>
                </c:pt>
                <c:pt idx="195">
                  <c:v>16388</c:v>
                </c:pt>
                <c:pt idx="196">
                  <c:v>44098</c:v>
                </c:pt>
                <c:pt idx="197">
                  <c:v>5264</c:v>
                </c:pt>
                <c:pt idx="198">
                  <c:v>21446</c:v>
                </c:pt>
                <c:pt idx="199">
                  <c:v>37171</c:v>
                </c:pt>
                <c:pt idx="200">
                  <c:v>14238</c:v>
                </c:pt>
                <c:pt idx="201">
                  <c:v>10756</c:v>
                </c:pt>
                <c:pt idx="202">
                  <c:v>14319</c:v>
                </c:pt>
                <c:pt idx="203">
                  <c:v>20292</c:v>
                </c:pt>
                <c:pt idx="204">
                  <c:v>19754</c:v>
                </c:pt>
                <c:pt idx="205">
                  <c:v>13498</c:v>
                </c:pt>
                <c:pt idx="206">
                  <c:v>7719</c:v>
                </c:pt>
                <c:pt idx="207">
                  <c:v>4863</c:v>
                </c:pt>
                <c:pt idx="208">
                  <c:v>4239</c:v>
                </c:pt>
                <c:pt idx="209">
                  <c:v>3783</c:v>
                </c:pt>
                <c:pt idx="210">
                  <c:v>18661</c:v>
                </c:pt>
                <c:pt idx="211">
                  <c:v>110609</c:v>
                </c:pt>
                <c:pt idx="212">
                  <c:v>137663</c:v>
                </c:pt>
                <c:pt idx="213">
                  <c:v>109115</c:v>
                </c:pt>
                <c:pt idx="214">
                  <c:v>102402</c:v>
                </c:pt>
                <c:pt idx="215">
                  <c:v>102498</c:v>
                </c:pt>
                <c:pt idx="216">
                  <c:v>71985</c:v>
                </c:pt>
                <c:pt idx="217">
                  <c:v>21546</c:v>
                </c:pt>
                <c:pt idx="218">
                  <c:v>19306</c:v>
                </c:pt>
                <c:pt idx="219">
                  <c:v>23184</c:v>
                </c:pt>
                <c:pt idx="220">
                  <c:v>28724</c:v>
                </c:pt>
                <c:pt idx="221">
                  <c:v>14713</c:v>
                </c:pt>
                <c:pt idx="222">
                  <c:v>11346</c:v>
                </c:pt>
                <c:pt idx="223">
                  <c:v>8840</c:v>
                </c:pt>
                <c:pt idx="224">
                  <c:v>26874</c:v>
                </c:pt>
                <c:pt idx="225">
                  <c:v>9603</c:v>
                </c:pt>
                <c:pt idx="226">
                  <c:v>6276</c:v>
                </c:pt>
                <c:pt idx="227">
                  <c:v>4793</c:v>
                </c:pt>
                <c:pt idx="228">
                  <c:v>24772</c:v>
                </c:pt>
                <c:pt idx="229">
                  <c:v>107234</c:v>
                </c:pt>
                <c:pt idx="230">
                  <c:v>29484</c:v>
                </c:pt>
                <c:pt idx="231">
                  <c:v>37044</c:v>
                </c:pt>
                <c:pt idx="232">
                  <c:v>217927</c:v>
                </c:pt>
                <c:pt idx="233">
                  <c:v>133494</c:v>
                </c:pt>
                <c:pt idx="234">
                  <c:v>30308</c:v>
                </c:pt>
                <c:pt idx="235">
                  <c:v>3978</c:v>
                </c:pt>
                <c:pt idx="236">
                  <c:v>1708</c:v>
                </c:pt>
                <c:pt idx="237">
                  <c:v>6400</c:v>
                </c:pt>
                <c:pt idx="238">
                  <c:v>9904</c:v>
                </c:pt>
                <c:pt idx="239">
                  <c:v>542621</c:v>
                </c:pt>
                <c:pt idx="240">
                  <c:v>956431</c:v>
                </c:pt>
                <c:pt idx="241">
                  <c:v>908287</c:v>
                </c:pt>
                <c:pt idx="242">
                  <c:v>804514</c:v>
                </c:pt>
                <c:pt idx="243">
                  <c:v>623692</c:v>
                </c:pt>
                <c:pt idx="244">
                  <c:v>521708</c:v>
                </c:pt>
                <c:pt idx="245">
                  <c:v>381898</c:v>
                </c:pt>
                <c:pt idx="246">
                  <c:v>787338</c:v>
                </c:pt>
                <c:pt idx="247">
                  <c:v>1360868</c:v>
                </c:pt>
                <c:pt idx="248">
                  <c:v>1311290</c:v>
                </c:pt>
                <c:pt idx="249">
                  <c:v>1191741</c:v>
                </c:pt>
                <c:pt idx="250">
                  <c:v>1070894</c:v>
                </c:pt>
                <c:pt idx="251">
                  <c:v>1179762</c:v>
                </c:pt>
                <c:pt idx="252">
                  <c:v>951491</c:v>
                </c:pt>
                <c:pt idx="253">
                  <c:v>905271</c:v>
                </c:pt>
                <c:pt idx="254">
                  <c:v>1023108</c:v>
                </c:pt>
                <c:pt idx="255">
                  <c:v>1190082</c:v>
                </c:pt>
                <c:pt idx="256">
                  <c:v>1296553</c:v>
                </c:pt>
                <c:pt idx="257">
                  <c:v>1309813</c:v>
                </c:pt>
                <c:pt idx="258">
                  <c:v>1039316</c:v>
                </c:pt>
                <c:pt idx="259">
                  <c:v>739840</c:v>
                </c:pt>
                <c:pt idx="260">
                  <c:v>756999</c:v>
                </c:pt>
                <c:pt idx="261">
                  <c:v>1056327</c:v>
                </c:pt>
                <c:pt idx="262">
                  <c:v>1169471</c:v>
                </c:pt>
                <c:pt idx="263">
                  <c:v>1219915</c:v>
                </c:pt>
                <c:pt idx="264">
                  <c:v>1269029</c:v>
                </c:pt>
                <c:pt idx="265">
                  <c:v>1211582</c:v>
                </c:pt>
                <c:pt idx="266">
                  <c:v>1104398</c:v>
                </c:pt>
                <c:pt idx="267">
                  <c:v>1101084</c:v>
                </c:pt>
                <c:pt idx="268">
                  <c:v>1131863</c:v>
                </c:pt>
                <c:pt idx="269">
                  <c:v>1188028</c:v>
                </c:pt>
                <c:pt idx="270">
                  <c:v>1371891</c:v>
                </c:pt>
                <c:pt idx="271">
                  <c:v>1233078</c:v>
                </c:pt>
                <c:pt idx="272">
                  <c:v>1826433</c:v>
                </c:pt>
                <c:pt idx="273">
                  <c:v>1483632</c:v>
                </c:pt>
                <c:pt idx="274">
                  <c:v>541062</c:v>
                </c:pt>
                <c:pt idx="275">
                  <c:v>21306</c:v>
                </c:pt>
                <c:pt idx="276">
                  <c:v>66016</c:v>
                </c:pt>
                <c:pt idx="277">
                  <c:v>11788</c:v>
                </c:pt>
                <c:pt idx="278">
                  <c:v>56510</c:v>
                </c:pt>
                <c:pt idx="279">
                  <c:v>20071</c:v>
                </c:pt>
                <c:pt idx="280">
                  <c:v>54169</c:v>
                </c:pt>
                <c:pt idx="281">
                  <c:v>15681</c:v>
                </c:pt>
                <c:pt idx="282">
                  <c:v>33594</c:v>
                </c:pt>
                <c:pt idx="283">
                  <c:v>19006</c:v>
                </c:pt>
                <c:pt idx="284">
                  <c:v>43141</c:v>
                </c:pt>
                <c:pt idx="285">
                  <c:v>13103</c:v>
                </c:pt>
                <c:pt idx="286">
                  <c:v>30379</c:v>
                </c:pt>
                <c:pt idx="287">
                  <c:v>13832</c:v>
                </c:pt>
                <c:pt idx="288">
                  <c:v>24186</c:v>
                </c:pt>
                <c:pt idx="289">
                  <c:v>8838</c:v>
                </c:pt>
                <c:pt idx="290">
                  <c:v>6967</c:v>
                </c:pt>
                <c:pt idx="291">
                  <c:v>3533</c:v>
                </c:pt>
                <c:pt idx="292">
                  <c:v>3245</c:v>
                </c:pt>
                <c:pt idx="293">
                  <c:v>58022</c:v>
                </c:pt>
                <c:pt idx="294">
                  <c:v>17377</c:v>
                </c:pt>
                <c:pt idx="295">
                  <c:v>4752</c:v>
                </c:pt>
                <c:pt idx="296">
                  <c:v>3899</c:v>
                </c:pt>
                <c:pt idx="297">
                  <c:v>3265</c:v>
                </c:pt>
                <c:pt idx="298">
                  <c:v>3032</c:v>
                </c:pt>
                <c:pt idx="299">
                  <c:v>2110</c:v>
                </c:pt>
                <c:pt idx="300">
                  <c:v>846</c:v>
                </c:pt>
                <c:pt idx="301">
                  <c:v>562</c:v>
                </c:pt>
                <c:pt idx="302">
                  <c:v>3767</c:v>
                </c:pt>
                <c:pt idx="303">
                  <c:v>3992</c:v>
                </c:pt>
                <c:pt idx="304">
                  <c:v>1868</c:v>
                </c:pt>
                <c:pt idx="305">
                  <c:v>26274</c:v>
                </c:pt>
                <c:pt idx="306">
                  <c:v>32794</c:v>
                </c:pt>
                <c:pt idx="307">
                  <c:v>8846</c:v>
                </c:pt>
                <c:pt idx="308">
                  <c:v>8543</c:v>
                </c:pt>
                <c:pt idx="309">
                  <c:v>3015</c:v>
                </c:pt>
                <c:pt idx="310">
                  <c:v>4725</c:v>
                </c:pt>
                <c:pt idx="311">
                  <c:v>10776</c:v>
                </c:pt>
                <c:pt idx="312">
                  <c:v>9485</c:v>
                </c:pt>
                <c:pt idx="313">
                  <c:v>2132</c:v>
                </c:pt>
                <c:pt idx="314">
                  <c:v>1037</c:v>
                </c:pt>
                <c:pt idx="315">
                  <c:v>2128</c:v>
                </c:pt>
                <c:pt idx="316">
                  <c:v>3643</c:v>
                </c:pt>
                <c:pt idx="317">
                  <c:v>6527</c:v>
                </c:pt>
                <c:pt idx="318">
                  <c:v>1390</c:v>
                </c:pt>
                <c:pt idx="319">
                  <c:v>1435</c:v>
                </c:pt>
                <c:pt idx="320">
                  <c:v>1770</c:v>
                </c:pt>
                <c:pt idx="321">
                  <c:v>2452</c:v>
                </c:pt>
                <c:pt idx="322">
                  <c:v>2727</c:v>
                </c:pt>
                <c:pt idx="323">
                  <c:v>1884</c:v>
                </c:pt>
                <c:pt idx="324">
                  <c:v>1692</c:v>
                </c:pt>
                <c:pt idx="325">
                  <c:v>1024</c:v>
                </c:pt>
                <c:pt idx="326">
                  <c:v>1776</c:v>
                </c:pt>
                <c:pt idx="327">
                  <c:v>8283</c:v>
                </c:pt>
                <c:pt idx="328">
                  <c:v>9932</c:v>
                </c:pt>
                <c:pt idx="329">
                  <c:v>22588</c:v>
                </c:pt>
                <c:pt idx="330">
                  <c:v>2415</c:v>
                </c:pt>
                <c:pt idx="331">
                  <c:v>3539</c:v>
                </c:pt>
                <c:pt idx="332">
                  <c:v>5349</c:v>
                </c:pt>
                <c:pt idx="333">
                  <c:v>5614</c:v>
                </c:pt>
                <c:pt idx="334">
                  <c:v>5367</c:v>
                </c:pt>
                <c:pt idx="335">
                  <c:v>2557</c:v>
                </c:pt>
                <c:pt idx="336">
                  <c:v>1648</c:v>
                </c:pt>
                <c:pt idx="337">
                  <c:v>1520</c:v>
                </c:pt>
                <c:pt idx="338">
                  <c:v>1285</c:v>
                </c:pt>
                <c:pt idx="339">
                  <c:v>1678</c:v>
                </c:pt>
                <c:pt idx="340">
                  <c:v>1529</c:v>
                </c:pt>
                <c:pt idx="341">
                  <c:v>1523</c:v>
                </c:pt>
                <c:pt idx="342">
                  <c:v>1568</c:v>
                </c:pt>
                <c:pt idx="343">
                  <c:v>1478</c:v>
                </c:pt>
                <c:pt idx="344">
                  <c:v>1166</c:v>
                </c:pt>
                <c:pt idx="345">
                  <c:v>1605</c:v>
                </c:pt>
                <c:pt idx="346">
                  <c:v>1710</c:v>
                </c:pt>
                <c:pt idx="347">
                  <c:v>1958</c:v>
                </c:pt>
                <c:pt idx="348">
                  <c:v>2672</c:v>
                </c:pt>
                <c:pt idx="349">
                  <c:v>1675</c:v>
                </c:pt>
                <c:pt idx="350">
                  <c:v>1180</c:v>
                </c:pt>
                <c:pt idx="351">
                  <c:v>1340</c:v>
                </c:pt>
                <c:pt idx="352">
                  <c:v>1544</c:v>
                </c:pt>
                <c:pt idx="353">
                  <c:v>2747</c:v>
                </c:pt>
                <c:pt idx="354">
                  <c:v>4068</c:v>
                </c:pt>
                <c:pt idx="355">
                  <c:v>3712</c:v>
                </c:pt>
                <c:pt idx="356">
                  <c:v>1919</c:v>
                </c:pt>
                <c:pt idx="357">
                  <c:v>1348</c:v>
                </c:pt>
                <c:pt idx="358">
                  <c:v>1305</c:v>
                </c:pt>
                <c:pt idx="359">
                  <c:v>1641</c:v>
                </c:pt>
                <c:pt idx="360">
                  <c:v>1257</c:v>
                </c:pt>
                <c:pt idx="361">
                  <c:v>1618</c:v>
                </c:pt>
                <c:pt idx="362">
                  <c:v>1937</c:v>
                </c:pt>
                <c:pt idx="363">
                  <c:v>4769</c:v>
                </c:pt>
                <c:pt idx="364">
                  <c:v>2376</c:v>
                </c:pt>
                <c:pt idx="365">
                  <c:v>2207</c:v>
                </c:pt>
                <c:pt idx="366">
                  <c:v>1962</c:v>
                </c:pt>
                <c:pt idx="367">
                  <c:v>1408</c:v>
                </c:pt>
                <c:pt idx="368">
                  <c:v>1047</c:v>
                </c:pt>
                <c:pt idx="369">
                  <c:v>9582</c:v>
                </c:pt>
                <c:pt idx="370">
                  <c:v>18583</c:v>
                </c:pt>
                <c:pt idx="371">
                  <c:v>16816</c:v>
                </c:pt>
                <c:pt idx="372">
                  <c:v>15344</c:v>
                </c:pt>
                <c:pt idx="373">
                  <c:v>16217</c:v>
                </c:pt>
                <c:pt idx="374">
                  <c:v>15684</c:v>
                </c:pt>
                <c:pt idx="375">
                  <c:v>16934</c:v>
                </c:pt>
                <c:pt idx="376">
                  <c:v>22638</c:v>
                </c:pt>
                <c:pt idx="377">
                  <c:v>31777</c:v>
                </c:pt>
                <c:pt idx="378">
                  <c:v>6238</c:v>
                </c:pt>
                <c:pt idx="379">
                  <c:v>5021</c:v>
                </c:pt>
                <c:pt idx="380">
                  <c:v>3937</c:v>
                </c:pt>
                <c:pt idx="381">
                  <c:v>2209</c:v>
                </c:pt>
                <c:pt idx="382">
                  <c:v>3071</c:v>
                </c:pt>
                <c:pt idx="383">
                  <c:v>2675</c:v>
                </c:pt>
                <c:pt idx="384">
                  <c:v>1890</c:v>
                </c:pt>
                <c:pt idx="385">
                  <c:v>1812</c:v>
                </c:pt>
                <c:pt idx="386">
                  <c:v>3065</c:v>
                </c:pt>
                <c:pt idx="387">
                  <c:v>3592</c:v>
                </c:pt>
                <c:pt idx="388">
                  <c:v>3749</c:v>
                </c:pt>
                <c:pt idx="389">
                  <c:v>8143</c:v>
                </c:pt>
                <c:pt idx="390">
                  <c:v>2842</c:v>
                </c:pt>
                <c:pt idx="391">
                  <c:v>2570</c:v>
                </c:pt>
                <c:pt idx="392">
                  <c:v>1603</c:v>
                </c:pt>
                <c:pt idx="393">
                  <c:v>1875</c:v>
                </c:pt>
                <c:pt idx="394">
                  <c:v>3049</c:v>
                </c:pt>
                <c:pt idx="395">
                  <c:v>3575</c:v>
                </c:pt>
                <c:pt idx="396">
                  <c:v>3131</c:v>
                </c:pt>
                <c:pt idx="397">
                  <c:v>4077</c:v>
                </c:pt>
                <c:pt idx="398">
                  <c:v>1903</c:v>
                </c:pt>
                <c:pt idx="399">
                  <c:v>1268</c:v>
                </c:pt>
                <c:pt idx="400">
                  <c:v>1182</c:v>
                </c:pt>
                <c:pt idx="401">
                  <c:v>1184</c:v>
                </c:pt>
                <c:pt idx="402">
                  <c:v>1693</c:v>
                </c:pt>
                <c:pt idx="403">
                  <c:v>5573</c:v>
                </c:pt>
                <c:pt idx="404">
                  <c:v>8182</c:v>
                </c:pt>
                <c:pt idx="405">
                  <c:v>7301</c:v>
                </c:pt>
                <c:pt idx="406">
                  <c:v>9914</c:v>
                </c:pt>
                <c:pt idx="407">
                  <c:v>2225</c:v>
                </c:pt>
                <c:pt idx="408">
                  <c:v>9522</c:v>
                </c:pt>
                <c:pt idx="409">
                  <c:v>11284</c:v>
                </c:pt>
                <c:pt idx="410">
                  <c:v>2160</c:v>
                </c:pt>
                <c:pt idx="411">
                  <c:v>1657</c:v>
                </c:pt>
                <c:pt idx="412">
                  <c:v>1101</c:v>
                </c:pt>
                <c:pt idx="413">
                  <c:v>975</c:v>
                </c:pt>
                <c:pt idx="414">
                  <c:v>945</c:v>
                </c:pt>
                <c:pt idx="415">
                  <c:v>1173</c:v>
                </c:pt>
                <c:pt idx="416">
                  <c:v>10538</c:v>
                </c:pt>
                <c:pt idx="417">
                  <c:v>8786</c:v>
                </c:pt>
                <c:pt idx="418">
                  <c:v>4691</c:v>
                </c:pt>
                <c:pt idx="419">
                  <c:v>3728</c:v>
                </c:pt>
                <c:pt idx="420">
                  <c:v>1602</c:v>
                </c:pt>
                <c:pt idx="421">
                  <c:v>7551</c:v>
                </c:pt>
                <c:pt idx="422">
                  <c:v>5519</c:v>
                </c:pt>
                <c:pt idx="423">
                  <c:v>5574</c:v>
                </c:pt>
                <c:pt idx="424">
                  <c:v>3973</c:v>
                </c:pt>
                <c:pt idx="425">
                  <c:v>3703</c:v>
                </c:pt>
                <c:pt idx="426">
                  <c:v>3762</c:v>
                </c:pt>
                <c:pt idx="427">
                  <c:v>5906</c:v>
                </c:pt>
                <c:pt idx="428">
                  <c:v>4546</c:v>
                </c:pt>
                <c:pt idx="429">
                  <c:v>3791</c:v>
                </c:pt>
                <c:pt idx="430">
                  <c:v>4158</c:v>
                </c:pt>
                <c:pt idx="431">
                  <c:v>4842</c:v>
                </c:pt>
                <c:pt idx="432">
                  <c:v>4001</c:v>
                </c:pt>
                <c:pt idx="433">
                  <c:v>4101</c:v>
                </c:pt>
                <c:pt idx="434">
                  <c:v>1834</c:v>
                </c:pt>
                <c:pt idx="435">
                  <c:v>900</c:v>
                </c:pt>
                <c:pt idx="436">
                  <c:v>7550</c:v>
                </c:pt>
                <c:pt idx="437">
                  <c:v>29667</c:v>
                </c:pt>
                <c:pt idx="438">
                  <c:v>21267</c:v>
                </c:pt>
                <c:pt idx="439">
                  <c:v>18845</c:v>
                </c:pt>
                <c:pt idx="440">
                  <c:v>17740</c:v>
                </c:pt>
                <c:pt idx="441">
                  <c:v>37350</c:v>
                </c:pt>
                <c:pt idx="442">
                  <c:v>14329</c:v>
                </c:pt>
                <c:pt idx="443">
                  <c:v>104898</c:v>
                </c:pt>
                <c:pt idx="444">
                  <c:v>124434</c:v>
                </c:pt>
                <c:pt idx="445">
                  <c:v>106524</c:v>
                </c:pt>
                <c:pt idx="446">
                  <c:v>105630</c:v>
                </c:pt>
                <c:pt idx="447">
                  <c:v>114970</c:v>
                </c:pt>
                <c:pt idx="448">
                  <c:v>78776</c:v>
                </c:pt>
                <c:pt idx="449">
                  <c:v>78858</c:v>
                </c:pt>
                <c:pt idx="450">
                  <c:v>78573</c:v>
                </c:pt>
                <c:pt idx="451">
                  <c:v>71160</c:v>
                </c:pt>
                <c:pt idx="452">
                  <c:v>65609</c:v>
                </c:pt>
                <c:pt idx="453">
                  <c:v>61803</c:v>
                </c:pt>
                <c:pt idx="454">
                  <c:v>56735</c:v>
                </c:pt>
                <c:pt idx="455">
                  <c:v>64409</c:v>
                </c:pt>
                <c:pt idx="456">
                  <c:v>75165</c:v>
                </c:pt>
                <c:pt idx="457">
                  <c:v>80936</c:v>
                </c:pt>
                <c:pt idx="458">
                  <c:v>96690</c:v>
                </c:pt>
                <c:pt idx="459">
                  <c:v>85529</c:v>
                </c:pt>
                <c:pt idx="460">
                  <c:v>72069</c:v>
                </c:pt>
                <c:pt idx="461">
                  <c:v>57614</c:v>
                </c:pt>
                <c:pt idx="462">
                  <c:v>59464</c:v>
                </c:pt>
                <c:pt idx="463">
                  <c:v>64359</c:v>
                </c:pt>
                <c:pt idx="464">
                  <c:v>74070</c:v>
                </c:pt>
                <c:pt idx="465">
                  <c:v>78762</c:v>
                </c:pt>
                <c:pt idx="466">
                  <c:v>59096</c:v>
                </c:pt>
                <c:pt idx="467">
                  <c:v>46710</c:v>
                </c:pt>
                <c:pt idx="468">
                  <c:v>34416</c:v>
                </c:pt>
                <c:pt idx="469">
                  <c:v>7981</c:v>
                </c:pt>
                <c:pt idx="470">
                  <c:v>5563</c:v>
                </c:pt>
                <c:pt idx="471">
                  <c:v>2899</c:v>
                </c:pt>
                <c:pt idx="472">
                  <c:v>8386</c:v>
                </c:pt>
                <c:pt idx="473">
                  <c:v>2964</c:v>
                </c:pt>
                <c:pt idx="474">
                  <c:v>3376</c:v>
                </c:pt>
                <c:pt idx="475">
                  <c:v>8525</c:v>
                </c:pt>
                <c:pt idx="476">
                  <c:v>11180</c:v>
                </c:pt>
                <c:pt idx="477">
                  <c:v>9063</c:v>
                </c:pt>
                <c:pt idx="478">
                  <c:v>4773</c:v>
                </c:pt>
                <c:pt idx="479">
                  <c:v>6924</c:v>
                </c:pt>
                <c:pt idx="480">
                  <c:v>93915</c:v>
                </c:pt>
                <c:pt idx="481">
                  <c:v>14203</c:v>
                </c:pt>
                <c:pt idx="482">
                  <c:v>11501</c:v>
                </c:pt>
                <c:pt idx="483">
                  <c:v>27363</c:v>
                </c:pt>
                <c:pt idx="484">
                  <c:v>22707</c:v>
                </c:pt>
                <c:pt idx="485">
                  <c:v>1270</c:v>
                </c:pt>
                <c:pt idx="486">
                  <c:v>3525</c:v>
                </c:pt>
                <c:pt idx="487">
                  <c:v>3583</c:v>
                </c:pt>
                <c:pt idx="488">
                  <c:v>1970</c:v>
                </c:pt>
                <c:pt idx="489">
                  <c:v>3012</c:v>
                </c:pt>
                <c:pt idx="490">
                  <c:v>2448</c:v>
                </c:pt>
                <c:pt idx="491">
                  <c:v>1568</c:v>
                </c:pt>
                <c:pt idx="492">
                  <c:v>1445</c:v>
                </c:pt>
                <c:pt idx="493">
                  <c:v>5760</c:v>
                </c:pt>
                <c:pt idx="494">
                  <c:v>8771</c:v>
                </c:pt>
                <c:pt idx="495">
                  <c:v>8497</c:v>
                </c:pt>
                <c:pt idx="496">
                  <c:v>10846</c:v>
                </c:pt>
                <c:pt idx="497">
                  <c:v>8220</c:v>
                </c:pt>
                <c:pt idx="498">
                  <c:v>9606</c:v>
                </c:pt>
                <c:pt idx="499">
                  <c:v>13645</c:v>
                </c:pt>
                <c:pt idx="500">
                  <c:v>4138</c:v>
                </c:pt>
                <c:pt idx="501">
                  <c:v>1205</c:v>
                </c:pt>
                <c:pt idx="502">
                  <c:v>1695</c:v>
                </c:pt>
                <c:pt idx="503">
                  <c:v>1547</c:v>
                </c:pt>
                <c:pt idx="504">
                  <c:v>920</c:v>
                </c:pt>
                <c:pt idx="505">
                  <c:v>2012</c:v>
                </c:pt>
                <c:pt idx="506">
                  <c:v>43452</c:v>
                </c:pt>
                <c:pt idx="507">
                  <c:v>26053</c:v>
                </c:pt>
                <c:pt idx="508">
                  <c:v>21787</c:v>
                </c:pt>
                <c:pt idx="509">
                  <c:v>23962</c:v>
                </c:pt>
                <c:pt idx="510">
                  <c:v>110088</c:v>
                </c:pt>
                <c:pt idx="511">
                  <c:v>86678</c:v>
                </c:pt>
                <c:pt idx="512">
                  <c:v>3095</c:v>
                </c:pt>
                <c:pt idx="513">
                  <c:v>8356</c:v>
                </c:pt>
                <c:pt idx="514">
                  <c:v>4162</c:v>
                </c:pt>
                <c:pt idx="515">
                  <c:v>3347</c:v>
                </c:pt>
                <c:pt idx="516">
                  <c:v>3998</c:v>
                </c:pt>
                <c:pt idx="517">
                  <c:v>2258</c:v>
                </c:pt>
                <c:pt idx="518">
                  <c:v>1452</c:v>
                </c:pt>
                <c:pt idx="519">
                  <c:v>2135</c:v>
                </c:pt>
                <c:pt idx="520">
                  <c:v>4586</c:v>
                </c:pt>
                <c:pt idx="521">
                  <c:v>3751</c:v>
                </c:pt>
                <c:pt idx="522">
                  <c:v>6367</c:v>
                </c:pt>
                <c:pt idx="523">
                  <c:v>10046</c:v>
                </c:pt>
                <c:pt idx="524">
                  <c:v>16620</c:v>
                </c:pt>
                <c:pt idx="525">
                  <c:v>15010</c:v>
                </c:pt>
                <c:pt idx="526">
                  <c:v>24625</c:v>
                </c:pt>
                <c:pt idx="527">
                  <c:v>773934</c:v>
                </c:pt>
                <c:pt idx="528">
                  <c:v>685087</c:v>
                </c:pt>
                <c:pt idx="529">
                  <c:v>660507</c:v>
                </c:pt>
                <c:pt idx="530">
                  <c:v>721890</c:v>
                </c:pt>
                <c:pt idx="531">
                  <c:v>784263</c:v>
                </c:pt>
                <c:pt idx="532">
                  <c:v>968330</c:v>
                </c:pt>
                <c:pt idx="533">
                  <c:v>947919</c:v>
                </c:pt>
                <c:pt idx="534">
                  <c:v>885856</c:v>
                </c:pt>
                <c:pt idx="535">
                  <c:v>822896</c:v>
                </c:pt>
                <c:pt idx="536">
                  <c:v>834377</c:v>
                </c:pt>
                <c:pt idx="537">
                  <c:v>781959</c:v>
                </c:pt>
                <c:pt idx="538">
                  <c:v>796564</c:v>
                </c:pt>
                <c:pt idx="539">
                  <c:v>846547</c:v>
                </c:pt>
                <c:pt idx="540">
                  <c:v>801178</c:v>
                </c:pt>
                <c:pt idx="541">
                  <c:v>863175</c:v>
                </c:pt>
                <c:pt idx="542">
                  <c:v>833387</c:v>
                </c:pt>
                <c:pt idx="543">
                  <c:v>852813</c:v>
                </c:pt>
                <c:pt idx="544">
                  <c:v>842565</c:v>
                </c:pt>
                <c:pt idx="545">
                  <c:v>936718</c:v>
                </c:pt>
                <c:pt idx="546">
                  <c:v>910247</c:v>
                </c:pt>
                <c:pt idx="547">
                  <c:v>977076</c:v>
                </c:pt>
                <c:pt idx="548">
                  <c:v>926834</c:v>
                </c:pt>
                <c:pt idx="549">
                  <c:v>811151</c:v>
                </c:pt>
                <c:pt idx="550">
                  <c:v>749809</c:v>
                </c:pt>
                <c:pt idx="551">
                  <c:v>714716</c:v>
                </c:pt>
                <c:pt idx="552">
                  <c:v>714443</c:v>
                </c:pt>
                <c:pt idx="553">
                  <c:v>822519</c:v>
                </c:pt>
                <c:pt idx="554">
                  <c:v>771445</c:v>
                </c:pt>
                <c:pt idx="555">
                  <c:v>692093</c:v>
                </c:pt>
                <c:pt idx="556">
                  <c:v>749586</c:v>
                </c:pt>
                <c:pt idx="557">
                  <c:v>756597</c:v>
                </c:pt>
                <c:pt idx="558">
                  <c:v>731662</c:v>
                </c:pt>
                <c:pt idx="559">
                  <c:v>727313</c:v>
                </c:pt>
                <c:pt idx="560">
                  <c:v>711183</c:v>
                </c:pt>
                <c:pt idx="561">
                  <c:v>978947</c:v>
                </c:pt>
                <c:pt idx="562">
                  <c:v>899640</c:v>
                </c:pt>
                <c:pt idx="563">
                  <c:v>961280</c:v>
                </c:pt>
                <c:pt idx="564">
                  <c:v>822629</c:v>
                </c:pt>
                <c:pt idx="565">
                  <c:v>827856</c:v>
                </c:pt>
                <c:pt idx="566">
                  <c:v>891019</c:v>
                </c:pt>
                <c:pt idx="567">
                  <c:v>811586</c:v>
                </c:pt>
                <c:pt idx="568">
                  <c:v>844279</c:v>
                </c:pt>
                <c:pt idx="569">
                  <c:v>813977</c:v>
                </c:pt>
                <c:pt idx="570">
                  <c:v>756750</c:v>
                </c:pt>
                <c:pt idx="571">
                  <c:v>794992</c:v>
                </c:pt>
                <c:pt idx="572">
                  <c:v>751712</c:v>
                </c:pt>
                <c:pt idx="573">
                  <c:v>849001</c:v>
                </c:pt>
                <c:pt idx="574">
                  <c:v>737277</c:v>
                </c:pt>
                <c:pt idx="575">
                  <c:v>296554</c:v>
                </c:pt>
                <c:pt idx="576">
                  <c:v>124875</c:v>
                </c:pt>
                <c:pt idx="577">
                  <c:v>7107</c:v>
                </c:pt>
                <c:pt idx="578">
                  <c:v>6542</c:v>
                </c:pt>
                <c:pt idx="579">
                  <c:v>4570</c:v>
                </c:pt>
                <c:pt idx="580">
                  <c:v>3867</c:v>
                </c:pt>
                <c:pt idx="581">
                  <c:v>3485</c:v>
                </c:pt>
                <c:pt idx="582">
                  <c:v>3327</c:v>
                </c:pt>
                <c:pt idx="583">
                  <c:v>3968</c:v>
                </c:pt>
                <c:pt idx="584">
                  <c:v>5336</c:v>
                </c:pt>
                <c:pt idx="585">
                  <c:v>3901</c:v>
                </c:pt>
                <c:pt idx="586">
                  <c:v>3603</c:v>
                </c:pt>
                <c:pt idx="587">
                  <c:v>1731</c:v>
                </c:pt>
                <c:pt idx="588">
                  <c:v>768</c:v>
                </c:pt>
                <c:pt idx="589">
                  <c:v>3900</c:v>
                </c:pt>
                <c:pt idx="590">
                  <c:v>4735</c:v>
                </c:pt>
                <c:pt idx="591">
                  <c:v>2072</c:v>
                </c:pt>
                <c:pt idx="592">
                  <c:v>1327</c:v>
                </c:pt>
                <c:pt idx="593">
                  <c:v>1083</c:v>
                </c:pt>
                <c:pt idx="594">
                  <c:v>914</c:v>
                </c:pt>
                <c:pt idx="595">
                  <c:v>759</c:v>
                </c:pt>
                <c:pt idx="596">
                  <c:v>1129</c:v>
                </c:pt>
                <c:pt idx="597">
                  <c:v>658</c:v>
                </c:pt>
                <c:pt idx="598">
                  <c:v>804</c:v>
                </c:pt>
                <c:pt idx="599">
                  <c:v>952</c:v>
                </c:pt>
                <c:pt idx="600">
                  <c:v>2385</c:v>
                </c:pt>
                <c:pt idx="601">
                  <c:v>4031</c:v>
                </c:pt>
                <c:pt idx="602">
                  <c:v>14557</c:v>
                </c:pt>
                <c:pt idx="603">
                  <c:v>15314</c:v>
                </c:pt>
                <c:pt idx="604">
                  <c:v>23024</c:v>
                </c:pt>
                <c:pt idx="605">
                  <c:v>23213</c:v>
                </c:pt>
                <c:pt idx="606">
                  <c:v>20904</c:v>
                </c:pt>
                <c:pt idx="607">
                  <c:v>23766</c:v>
                </c:pt>
                <c:pt idx="608">
                  <c:v>24287</c:v>
                </c:pt>
                <c:pt idx="609">
                  <c:v>22895</c:v>
                </c:pt>
                <c:pt idx="610">
                  <c:v>20435</c:v>
                </c:pt>
                <c:pt idx="611">
                  <c:v>24166</c:v>
                </c:pt>
                <c:pt idx="612">
                  <c:v>15661</c:v>
                </c:pt>
                <c:pt idx="613">
                  <c:v>27673</c:v>
                </c:pt>
                <c:pt idx="614">
                  <c:v>21063</c:v>
                </c:pt>
                <c:pt idx="615">
                  <c:v>518</c:v>
                </c:pt>
                <c:pt idx="616">
                  <c:v>649</c:v>
                </c:pt>
                <c:pt idx="617">
                  <c:v>1226</c:v>
                </c:pt>
                <c:pt idx="618">
                  <c:v>793</c:v>
                </c:pt>
                <c:pt idx="619">
                  <c:v>851</c:v>
                </c:pt>
              </c:numCache>
            </c:numRef>
          </c:val>
          <c:smooth val="0"/>
          <c:extLst>
            <c:ext xmlns:c16="http://schemas.microsoft.com/office/drawing/2014/chart" uri="{C3380CC4-5D6E-409C-BE32-E72D297353CC}">
              <c16:uniqueId val="{00000000-F60B-4CF9-A230-4034CAFEEA86}"/>
            </c:ext>
          </c:extLst>
        </c:ser>
        <c:dLbls>
          <c:showLegendKey val="0"/>
          <c:showVal val="0"/>
          <c:showCatName val="0"/>
          <c:showSerName val="0"/>
          <c:showPercent val="0"/>
          <c:showBubbleSize val="0"/>
        </c:dLbls>
        <c:smooth val="0"/>
        <c:axId val="253283696"/>
        <c:axId val="248943176"/>
      </c:lineChart>
      <c:dateAx>
        <c:axId val="25328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43176"/>
        <c:crosses val="autoZero"/>
        <c:auto val="1"/>
        <c:lblOffset val="100"/>
        <c:baseTimeUnit val="days"/>
      </c:dateAx>
      <c:valAx>
        <c:axId val="24894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28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2460</c:v>
                </c:pt>
                <c:pt idx="1">
                  <c:v>632</c:v>
                </c:pt>
                <c:pt idx="2">
                  <c:v>7561</c:v>
                </c:pt>
                <c:pt idx="3">
                  <c:v>5915</c:v>
                </c:pt>
                <c:pt idx="4">
                  <c:v>4980</c:v>
                </c:pt>
                <c:pt idx="5">
                  <c:v>3834</c:v>
                </c:pt>
                <c:pt idx="6">
                  <c:v>3006</c:v>
                </c:pt>
                <c:pt idx="7">
                  <c:v>12865</c:v>
                </c:pt>
                <c:pt idx="8">
                  <c:v>5524</c:v>
                </c:pt>
                <c:pt idx="9">
                  <c:v>9232</c:v>
                </c:pt>
                <c:pt idx="10">
                  <c:v>13922</c:v>
                </c:pt>
                <c:pt idx="11">
                  <c:v>8231</c:v>
                </c:pt>
                <c:pt idx="12">
                  <c:v>7127</c:v>
                </c:pt>
                <c:pt idx="13">
                  <c:v>3745</c:v>
                </c:pt>
                <c:pt idx="14">
                  <c:v>4180</c:v>
                </c:pt>
                <c:pt idx="15">
                  <c:v>3006</c:v>
                </c:pt>
                <c:pt idx="16">
                  <c:v>4332</c:v>
                </c:pt>
                <c:pt idx="17">
                  <c:v>2627</c:v>
                </c:pt>
                <c:pt idx="18">
                  <c:v>3630</c:v>
                </c:pt>
                <c:pt idx="19">
                  <c:v>1478</c:v>
                </c:pt>
                <c:pt idx="20">
                  <c:v>1837</c:v>
                </c:pt>
                <c:pt idx="21">
                  <c:v>497</c:v>
                </c:pt>
                <c:pt idx="22">
                  <c:v>1900</c:v>
                </c:pt>
                <c:pt idx="23">
                  <c:v>490</c:v>
                </c:pt>
                <c:pt idx="24">
                  <c:v>904</c:v>
                </c:pt>
                <c:pt idx="25">
                  <c:v>1661</c:v>
                </c:pt>
                <c:pt idx="26">
                  <c:v>2497</c:v>
                </c:pt>
                <c:pt idx="27">
                  <c:v>3666</c:v>
                </c:pt>
                <c:pt idx="28">
                  <c:v>5878</c:v>
                </c:pt>
                <c:pt idx="29">
                  <c:v>10067</c:v>
                </c:pt>
                <c:pt idx="30">
                  <c:v>5360</c:v>
                </c:pt>
                <c:pt idx="31">
                  <c:v>5590</c:v>
                </c:pt>
                <c:pt idx="32">
                  <c:v>3975</c:v>
                </c:pt>
                <c:pt idx="33">
                  <c:v>5364</c:v>
                </c:pt>
                <c:pt idx="34">
                  <c:v>5562</c:v>
                </c:pt>
                <c:pt idx="35">
                  <c:v>3764</c:v>
                </c:pt>
                <c:pt idx="36">
                  <c:v>3666</c:v>
                </c:pt>
                <c:pt idx="37">
                  <c:v>1791</c:v>
                </c:pt>
                <c:pt idx="38">
                  <c:v>3028</c:v>
                </c:pt>
                <c:pt idx="39">
                  <c:v>2187</c:v>
                </c:pt>
                <c:pt idx="40">
                  <c:v>1688</c:v>
                </c:pt>
                <c:pt idx="41">
                  <c:v>1718</c:v>
                </c:pt>
                <c:pt idx="42">
                  <c:v>1196</c:v>
                </c:pt>
                <c:pt idx="43">
                  <c:v>10976</c:v>
                </c:pt>
                <c:pt idx="44">
                  <c:v>11190</c:v>
                </c:pt>
                <c:pt idx="45">
                  <c:v>3578</c:v>
                </c:pt>
                <c:pt idx="46">
                  <c:v>1476</c:v>
                </c:pt>
                <c:pt idx="47">
                  <c:v>5932</c:v>
                </c:pt>
                <c:pt idx="48">
                  <c:v>3739</c:v>
                </c:pt>
                <c:pt idx="49">
                  <c:v>3732</c:v>
                </c:pt>
                <c:pt idx="50">
                  <c:v>1943</c:v>
                </c:pt>
                <c:pt idx="51">
                  <c:v>2366</c:v>
                </c:pt>
                <c:pt idx="52">
                  <c:v>3090</c:v>
                </c:pt>
                <c:pt idx="53">
                  <c:v>3032</c:v>
                </c:pt>
                <c:pt idx="54">
                  <c:v>4827</c:v>
                </c:pt>
                <c:pt idx="55">
                  <c:v>37064</c:v>
                </c:pt>
                <c:pt idx="56">
                  <c:v>209219</c:v>
                </c:pt>
                <c:pt idx="57">
                  <c:v>143165</c:v>
                </c:pt>
                <c:pt idx="58">
                  <c:v>3789</c:v>
                </c:pt>
                <c:pt idx="59">
                  <c:v>4097</c:v>
                </c:pt>
                <c:pt idx="60">
                  <c:v>4219</c:v>
                </c:pt>
                <c:pt idx="61">
                  <c:v>2009</c:v>
                </c:pt>
                <c:pt idx="62">
                  <c:v>2867</c:v>
                </c:pt>
                <c:pt idx="63">
                  <c:v>2138</c:v>
                </c:pt>
                <c:pt idx="64">
                  <c:v>2338</c:v>
                </c:pt>
                <c:pt idx="65">
                  <c:v>1974</c:v>
                </c:pt>
                <c:pt idx="66">
                  <c:v>1702</c:v>
                </c:pt>
                <c:pt idx="67">
                  <c:v>1718</c:v>
                </c:pt>
                <c:pt idx="68">
                  <c:v>1240</c:v>
                </c:pt>
                <c:pt idx="69">
                  <c:v>5681</c:v>
                </c:pt>
                <c:pt idx="70">
                  <c:v>6108</c:v>
                </c:pt>
                <c:pt idx="71">
                  <c:v>3439</c:v>
                </c:pt>
                <c:pt idx="72">
                  <c:v>2127</c:v>
                </c:pt>
                <c:pt idx="73">
                  <c:v>2480</c:v>
                </c:pt>
                <c:pt idx="74">
                  <c:v>2036</c:v>
                </c:pt>
                <c:pt idx="75">
                  <c:v>1505</c:v>
                </c:pt>
                <c:pt idx="76">
                  <c:v>2204</c:v>
                </c:pt>
                <c:pt idx="77">
                  <c:v>3690</c:v>
                </c:pt>
                <c:pt idx="78">
                  <c:v>2017</c:v>
                </c:pt>
                <c:pt idx="79">
                  <c:v>1961</c:v>
                </c:pt>
                <c:pt idx="80">
                  <c:v>2055</c:v>
                </c:pt>
                <c:pt idx="81">
                  <c:v>3578</c:v>
                </c:pt>
                <c:pt idx="82">
                  <c:v>6484</c:v>
                </c:pt>
                <c:pt idx="83">
                  <c:v>16077</c:v>
                </c:pt>
                <c:pt idx="84">
                  <c:v>18318</c:v>
                </c:pt>
                <c:pt idx="85">
                  <c:v>12752</c:v>
                </c:pt>
                <c:pt idx="86">
                  <c:v>10296</c:v>
                </c:pt>
                <c:pt idx="87">
                  <c:v>10162</c:v>
                </c:pt>
                <c:pt idx="88">
                  <c:v>28778</c:v>
                </c:pt>
                <c:pt idx="89">
                  <c:v>85386</c:v>
                </c:pt>
                <c:pt idx="90">
                  <c:v>112971</c:v>
                </c:pt>
                <c:pt idx="91">
                  <c:v>16189</c:v>
                </c:pt>
                <c:pt idx="92">
                  <c:v>5813</c:v>
                </c:pt>
                <c:pt idx="93">
                  <c:v>24266</c:v>
                </c:pt>
                <c:pt idx="94">
                  <c:v>34092</c:v>
                </c:pt>
                <c:pt idx="95">
                  <c:v>38000</c:v>
                </c:pt>
                <c:pt idx="96">
                  <c:v>38885</c:v>
                </c:pt>
                <c:pt idx="97">
                  <c:v>47544</c:v>
                </c:pt>
                <c:pt idx="98">
                  <c:v>130834</c:v>
                </c:pt>
                <c:pt idx="99">
                  <c:v>39942</c:v>
                </c:pt>
                <c:pt idx="100">
                  <c:v>39753</c:v>
                </c:pt>
                <c:pt idx="101">
                  <c:v>52698</c:v>
                </c:pt>
                <c:pt idx="102">
                  <c:v>31819</c:v>
                </c:pt>
                <c:pt idx="103">
                  <c:v>31255</c:v>
                </c:pt>
                <c:pt idx="104">
                  <c:v>11181</c:v>
                </c:pt>
                <c:pt idx="105">
                  <c:v>2360</c:v>
                </c:pt>
                <c:pt idx="106">
                  <c:v>1870</c:v>
                </c:pt>
                <c:pt idx="107">
                  <c:v>1892</c:v>
                </c:pt>
                <c:pt idx="108">
                  <c:v>2025</c:v>
                </c:pt>
                <c:pt idx="109">
                  <c:v>1751</c:v>
                </c:pt>
                <c:pt idx="110">
                  <c:v>1362</c:v>
                </c:pt>
                <c:pt idx="111">
                  <c:v>2216</c:v>
                </c:pt>
                <c:pt idx="112">
                  <c:v>5819</c:v>
                </c:pt>
                <c:pt idx="113">
                  <c:v>5575</c:v>
                </c:pt>
                <c:pt idx="114">
                  <c:v>2411</c:v>
                </c:pt>
                <c:pt idx="115">
                  <c:v>2491</c:v>
                </c:pt>
                <c:pt idx="116">
                  <c:v>7789</c:v>
                </c:pt>
                <c:pt idx="117">
                  <c:v>30233</c:v>
                </c:pt>
                <c:pt idx="118">
                  <c:v>4626</c:v>
                </c:pt>
                <c:pt idx="119">
                  <c:v>9387</c:v>
                </c:pt>
                <c:pt idx="120">
                  <c:v>18933</c:v>
                </c:pt>
                <c:pt idx="121">
                  <c:v>16408</c:v>
                </c:pt>
                <c:pt idx="122">
                  <c:v>13295</c:v>
                </c:pt>
                <c:pt idx="123">
                  <c:v>14803</c:v>
                </c:pt>
                <c:pt idx="124">
                  <c:v>15924</c:v>
                </c:pt>
                <c:pt idx="125">
                  <c:v>20835</c:v>
                </c:pt>
                <c:pt idx="126">
                  <c:v>23237</c:v>
                </c:pt>
                <c:pt idx="127">
                  <c:v>20144</c:v>
                </c:pt>
                <c:pt idx="128">
                  <c:v>21483</c:v>
                </c:pt>
                <c:pt idx="129">
                  <c:v>18011</c:v>
                </c:pt>
                <c:pt idx="130">
                  <c:v>16077</c:v>
                </c:pt>
                <c:pt idx="131">
                  <c:v>16479</c:v>
                </c:pt>
                <c:pt idx="132">
                  <c:v>45904</c:v>
                </c:pt>
                <c:pt idx="133">
                  <c:v>57445</c:v>
                </c:pt>
                <c:pt idx="134">
                  <c:v>3058</c:v>
                </c:pt>
                <c:pt idx="135">
                  <c:v>2851</c:v>
                </c:pt>
                <c:pt idx="136">
                  <c:v>2332</c:v>
                </c:pt>
                <c:pt idx="137">
                  <c:v>2228</c:v>
                </c:pt>
                <c:pt idx="138">
                  <c:v>2431</c:v>
                </c:pt>
                <c:pt idx="139">
                  <c:v>6327</c:v>
                </c:pt>
                <c:pt idx="140">
                  <c:v>7216</c:v>
                </c:pt>
                <c:pt idx="141">
                  <c:v>3099</c:v>
                </c:pt>
                <c:pt idx="142">
                  <c:v>2700</c:v>
                </c:pt>
                <c:pt idx="143">
                  <c:v>3094</c:v>
                </c:pt>
                <c:pt idx="144">
                  <c:v>1744</c:v>
                </c:pt>
                <c:pt idx="145">
                  <c:v>1398</c:v>
                </c:pt>
                <c:pt idx="146">
                  <c:v>1933</c:v>
                </c:pt>
                <c:pt idx="147">
                  <c:v>1297</c:v>
                </c:pt>
                <c:pt idx="148">
                  <c:v>4017</c:v>
                </c:pt>
                <c:pt idx="149">
                  <c:v>3996</c:v>
                </c:pt>
                <c:pt idx="150">
                  <c:v>5381</c:v>
                </c:pt>
                <c:pt idx="151">
                  <c:v>3041</c:v>
                </c:pt>
                <c:pt idx="152">
                  <c:v>2997</c:v>
                </c:pt>
                <c:pt idx="153">
                  <c:v>7531</c:v>
                </c:pt>
                <c:pt idx="154">
                  <c:v>29360</c:v>
                </c:pt>
                <c:pt idx="155">
                  <c:v>69642</c:v>
                </c:pt>
                <c:pt idx="156">
                  <c:v>19833</c:v>
                </c:pt>
                <c:pt idx="157">
                  <c:v>16138</c:v>
                </c:pt>
                <c:pt idx="158">
                  <c:v>14117</c:v>
                </c:pt>
                <c:pt idx="159">
                  <c:v>15246</c:v>
                </c:pt>
                <c:pt idx="160">
                  <c:v>14685</c:v>
                </c:pt>
                <c:pt idx="161">
                  <c:v>12756</c:v>
                </c:pt>
                <c:pt idx="162">
                  <c:v>12934</c:v>
                </c:pt>
                <c:pt idx="163">
                  <c:v>11214</c:v>
                </c:pt>
                <c:pt idx="164">
                  <c:v>11603</c:v>
                </c:pt>
                <c:pt idx="165">
                  <c:v>8648</c:v>
                </c:pt>
                <c:pt idx="166">
                  <c:v>4806</c:v>
                </c:pt>
                <c:pt idx="167">
                  <c:v>1953</c:v>
                </c:pt>
                <c:pt idx="168">
                  <c:v>2634</c:v>
                </c:pt>
                <c:pt idx="169">
                  <c:v>2900</c:v>
                </c:pt>
                <c:pt idx="170">
                  <c:v>2535</c:v>
                </c:pt>
                <c:pt idx="171">
                  <c:v>2685</c:v>
                </c:pt>
                <c:pt idx="172">
                  <c:v>2768</c:v>
                </c:pt>
                <c:pt idx="173">
                  <c:v>13403</c:v>
                </c:pt>
                <c:pt idx="174">
                  <c:v>3948</c:v>
                </c:pt>
                <c:pt idx="175">
                  <c:v>15692</c:v>
                </c:pt>
                <c:pt idx="176">
                  <c:v>24341</c:v>
                </c:pt>
                <c:pt idx="177">
                  <c:v>3975</c:v>
                </c:pt>
                <c:pt idx="178">
                  <c:v>5748</c:v>
                </c:pt>
                <c:pt idx="179">
                  <c:v>6310</c:v>
                </c:pt>
                <c:pt idx="180">
                  <c:v>4391</c:v>
                </c:pt>
                <c:pt idx="181">
                  <c:v>5698</c:v>
                </c:pt>
                <c:pt idx="182">
                  <c:v>33772</c:v>
                </c:pt>
                <c:pt idx="183">
                  <c:v>24327</c:v>
                </c:pt>
                <c:pt idx="184">
                  <c:v>4061</c:v>
                </c:pt>
                <c:pt idx="185">
                  <c:v>3714</c:v>
                </c:pt>
                <c:pt idx="186">
                  <c:v>2851</c:v>
                </c:pt>
                <c:pt idx="187">
                  <c:v>2942</c:v>
                </c:pt>
                <c:pt idx="188">
                  <c:v>10131</c:v>
                </c:pt>
                <c:pt idx="189">
                  <c:v>9093</c:v>
                </c:pt>
                <c:pt idx="190">
                  <c:v>5135</c:v>
                </c:pt>
                <c:pt idx="191">
                  <c:v>4704</c:v>
                </c:pt>
                <c:pt idx="192">
                  <c:v>2796</c:v>
                </c:pt>
                <c:pt idx="193">
                  <c:v>3019</c:v>
                </c:pt>
                <c:pt idx="194">
                  <c:v>2282</c:v>
                </c:pt>
                <c:pt idx="195">
                  <c:v>12081</c:v>
                </c:pt>
                <c:pt idx="196">
                  <c:v>29883</c:v>
                </c:pt>
                <c:pt idx="197">
                  <c:v>2867</c:v>
                </c:pt>
                <c:pt idx="198">
                  <c:v>16957</c:v>
                </c:pt>
                <c:pt idx="199">
                  <c:v>28279</c:v>
                </c:pt>
                <c:pt idx="200">
                  <c:v>11195</c:v>
                </c:pt>
                <c:pt idx="201">
                  <c:v>8850</c:v>
                </c:pt>
                <c:pt idx="202">
                  <c:v>11230</c:v>
                </c:pt>
                <c:pt idx="203">
                  <c:v>15897</c:v>
                </c:pt>
                <c:pt idx="204">
                  <c:v>15002</c:v>
                </c:pt>
                <c:pt idx="205">
                  <c:v>8264</c:v>
                </c:pt>
                <c:pt idx="206">
                  <c:v>4645</c:v>
                </c:pt>
                <c:pt idx="207">
                  <c:v>2819</c:v>
                </c:pt>
                <c:pt idx="208">
                  <c:v>2444</c:v>
                </c:pt>
                <c:pt idx="209">
                  <c:v>2237</c:v>
                </c:pt>
                <c:pt idx="210">
                  <c:v>8603</c:v>
                </c:pt>
                <c:pt idx="211">
                  <c:v>75155</c:v>
                </c:pt>
                <c:pt idx="212">
                  <c:v>106101</c:v>
                </c:pt>
                <c:pt idx="213">
                  <c:v>91026</c:v>
                </c:pt>
                <c:pt idx="214">
                  <c:v>83642</c:v>
                </c:pt>
                <c:pt idx="215">
                  <c:v>85388</c:v>
                </c:pt>
                <c:pt idx="216">
                  <c:v>59808</c:v>
                </c:pt>
                <c:pt idx="217">
                  <c:v>13916</c:v>
                </c:pt>
                <c:pt idx="218">
                  <c:v>12668</c:v>
                </c:pt>
                <c:pt idx="219">
                  <c:v>15104</c:v>
                </c:pt>
                <c:pt idx="220">
                  <c:v>19948</c:v>
                </c:pt>
                <c:pt idx="221">
                  <c:v>10652</c:v>
                </c:pt>
                <c:pt idx="222">
                  <c:v>8502</c:v>
                </c:pt>
                <c:pt idx="223">
                  <c:v>6502</c:v>
                </c:pt>
                <c:pt idx="224">
                  <c:v>18284</c:v>
                </c:pt>
                <c:pt idx="225">
                  <c:v>6718</c:v>
                </c:pt>
                <c:pt idx="226">
                  <c:v>3840</c:v>
                </c:pt>
                <c:pt idx="227">
                  <c:v>2726</c:v>
                </c:pt>
                <c:pt idx="228">
                  <c:v>21449</c:v>
                </c:pt>
                <c:pt idx="229">
                  <c:v>95168</c:v>
                </c:pt>
                <c:pt idx="230">
                  <c:v>24693</c:v>
                </c:pt>
                <c:pt idx="231">
                  <c:v>29957</c:v>
                </c:pt>
                <c:pt idx="232">
                  <c:v>182409</c:v>
                </c:pt>
                <c:pt idx="233">
                  <c:v>117101</c:v>
                </c:pt>
                <c:pt idx="234">
                  <c:v>26141</c:v>
                </c:pt>
                <c:pt idx="235">
                  <c:v>2237</c:v>
                </c:pt>
                <c:pt idx="236">
                  <c:v>910</c:v>
                </c:pt>
                <c:pt idx="237">
                  <c:v>4655</c:v>
                </c:pt>
                <c:pt idx="238">
                  <c:v>5897</c:v>
                </c:pt>
                <c:pt idx="239">
                  <c:v>471812</c:v>
                </c:pt>
                <c:pt idx="240">
                  <c:v>789827</c:v>
                </c:pt>
                <c:pt idx="241">
                  <c:v>810980</c:v>
                </c:pt>
                <c:pt idx="242">
                  <c:v>708114</c:v>
                </c:pt>
                <c:pt idx="243">
                  <c:v>550646</c:v>
                </c:pt>
                <c:pt idx="244">
                  <c:v>484010</c:v>
                </c:pt>
                <c:pt idx="245">
                  <c:v>338939</c:v>
                </c:pt>
                <c:pt idx="246">
                  <c:v>687304</c:v>
                </c:pt>
                <c:pt idx="247">
                  <c:v>1170290</c:v>
                </c:pt>
                <c:pt idx="248">
                  <c:v>1140831</c:v>
                </c:pt>
                <c:pt idx="249">
                  <c:v>1031771</c:v>
                </c:pt>
                <c:pt idx="250">
                  <c:v>930543</c:v>
                </c:pt>
                <c:pt idx="251">
                  <c:v>1112041</c:v>
                </c:pt>
                <c:pt idx="252">
                  <c:v>882544</c:v>
                </c:pt>
                <c:pt idx="253">
                  <c:v>813595</c:v>
                </c:pt>
                <c:pt idx="254">
                  <c:v>886221</c:v>
                </c:pt>
                <c:pt idx="255">
                  <c:v>1051235</c:v>
                </c:pt>
                <c:pt idx="256">
                  <c:v>1109661</c:v>
                </c:pt>
                <c:pt idx="257">
                  <c:v>1124720</c:v>
                </c:pt>
                <c:pt idx="258">
                  <c:v>888282</c:v>
                </c:pt>
                <c:pt idx="259">
                  <c:v>619766</c:v>
                </c:pt>
                <c:pt idx="260">
                  <c:v>683484</c:v>
                </c:pt>
                <c:pt idx="261">
                  <c:v>943144</c:v>
                </c:pt>
                <c:pt idx="262">
                  <c:v>1031421</c:v>
                </c:pt>
                <c:pt idx="263">
                  <c:v>973584</c:v>
                </c:pt>
                <c:pt idx="264">
                  <c:v>1040304</c:v>
                </c:pt>
                <c:pt idx="265">
                  <c:v>1052192</c:v>
                </c:pt>
                <c:pt idx="266">
                  <c:v>933998</c:v>
                </c:pt>
                <c:pt idx="267">
                  <c:v>952997</c:v>
                </c:pt>
                <c:pt idx="268">
                  <c:v>1010246</c:v>
                </c:pt>
                <c:pt idx="269">
                  <c:v>994961</c:v>
                </c:pt>
                <c:pt idx="270">
                  <c:v>1192400</c:v>
                </c:pt>
                <c:pt idx="271">
                  <c:v>1078599</c:v>
                </c:pt>
                <c:pt idx="272">
                  <c:v>1651772</c:v>
                </c:pt>
                <c:pt idx="273">
                  <c:v>1289523</c:v>
                </c:pt>
                <c:pt idx="274">
                  <c:v>482405</c:v>
                </c:pt>
                <c:pt idx="275">
                  <c:v>12828</c:v>
                </c:pt>
                <c:pt idx="276">
                  <c:v>45868</c:v>
                </c:pt>
                <c:pt idx="277">
                  <c:v>6885</c:v>
                </c:pt>
                <c:pt idx="278">
                  <c:v>49431</c:v>
                </c:pt>
                <c:pt idx="279">
                  <c:v>12089</c:v>
                </c:pt>
                <c:pt idx="280">
                  <c:v>37632</c:v>
                </c:pt>
                <c:pt idx="281">
                  <c:v>9574</c:v>
                </c:pt>
                <c:pt idx="282">
                  <c:v>19576</c:v>
                </c:pt>
                <c:pt idx="283">
                  <c:v>11675</c:v>
                </c:pt>
                <c:pt idx="284">
                  <c:v>24830</c:v>
                </c:pt>
                <c:pt idx="285">
                  <c:v>8027</c:v>
                </c:pt>
                <c:pt idx="286">
                  <c:v>17177</c:v>
                </c:pt>
                <c:pt idx="287">
                  <c:v>7584</c:v>
                </c:pt>
                <c:pt idx="288">
                  <c:v>10917</c:v>
                </c:pt>
                <c:pt idx="289">
                  <c:v>4291</c:v>
                </c:pt>
                <c:pt idx="290">
                  <c:v>3345</c:v>
                </c:pt>
                <c:pt idx="291">
                  <c:v>1857</c:v>
                </c:pt>
                <c:pt idx="292">
                  <c:v>1464</c:v>
                </c:pt>
                <c:pt idx="293">
                  <c:v>48901</c:v>
                </c:pt>
                <c:pt idx="294">
                  <c:v>10853</c:v>
                </c:pt>
                <c:pt idx="295">
                  <c:v>2950</c:v>
                </c:pt>
                <c:pt idx="296">
                  <c:v>2096</c:v>
                </c:pt>
                <c:pt idx="297">
                  <c:v>1779</c:v>
                </c:pt>
                <c:pt idx="298">
                  <c:v>1969</c:v>
                </c:pt>
                <c:pt idx="299">
                  <c:v>1117</c:v>
                </c:pt>
                <c:pt idx="300">
                  <c:v>463</c:v>
                </c:pt>
                <c:pt idx="301">
                  <c:v>194</c:v>
                </c:pt>
                <c:pt idx="302">
                  <c:v>2027</c:v>
                </c:pt>
                <c:pt idx="303">
                  <c:v>2252</c:v>
                </c:pt>
                <c:pt idx="304">
                  <c:v>1021</c:v>
                </c:pt>
                <c:pt idx="305">
                  <c:v>22255</c:v>
                </c:pt>
                <c:pt idx="306">
                  <c:v>26694</c:v>
                </c:pt>
                <c:pt idx="307">
                  <c:v>6483</c:v>
                </c:pt>
                <c:pt idx="308">
                  <c:v>5203</c:v>
                </c:pt>
                <c:pt idx="309">
                  <c:v>1842</c:v>
                </c:pt>
                <c:pt idx="310">
                  <c:v>3117</c:v>
                </c:pt>
                <c:pt idx="311">
                  <c:v>5708</c:v>
                </c:pt>
                <c:pt idx="312">
                  <c:v>5289</c:v>
                </c:pt>
                <c:pt idx="313">
                  <c:v>1145</c:v>
                </c:pt>
                <c:pt idx="314">
                  <c:v>565</c:v>
                </c:pt>
                <c:pt idx="315">
                  <c:v>1136</c:v>
                </c:pt>
                <c:pt idx="316">
                  <c:v>2063</c:v>
                </c:pt>
                <c:pt idx="317">
                  <c:v>3284</c:v>
                </c:pt>
                <c:pt idx="318">
                  <c:v>720</c:v>
                </c:pt>
                <c:pt idx="319">
                  <c:v>782</c:v>
                </c:pt>
                <c:pt idx="320">
                  <c:v>879</c:v>
                </c:pt>
                <c:pt idx="321">
                  <c:v>671</c:v>
                </c:pt>
                <c:pt idx="322">
                  <c:v>820</c:v>
                </c:pt>
                <c:pt idx="323">
                  <c:v>864</c:v>
                </c:pt>
                <c:pt idx="324">
                  <c:v>785</c:v>
                </c:pt>
                <c:pt idx="325">
                  <c:v>436</c:v>
                </c:pt>
                <c:pt idx="326">
                  <c:v>857</c:v>
                </c:pt>
                <c:pt idx="327">
                  <c:v>5150</c:v>
                </c:pt>
                <c:pt idx="328">
                  <c:v>6146</c:v>
                </c:pt>
                <c:pt idx="329">
                  <c:v>18493</c:v>
                </c:pt>
                <c:pt idx="330">
                  <c:v>1430</c:v>
                </c:pt>
                <c:pt idx="331">
                  <c:v>2079</c:v>
                </c:pt>
                <c:pt idx="332">
                  <c:v>3140</c:v>
                </c:pt>
                <c:pt idx="333">
                  <c:v>3113</c:v>
                </c:pt>
                <c:pt idx="334">
                  <c:v>3122</c:v>
                </c:pt>
                <c:pt idx="335">
                  <c:v>1416</c:v>
                </c:pt>
                <c:pt idx="336">
                  <c:v>731</c:v>
                </c:pt>
                <c:pt idx="337">
                  <c:v>623</c:v>
                </c:pt>
                <c:pt idx="338">
                  <c:v>465</c:v>
                </c:pt>
                <c:pt idx="339">
                  <c:v>543</c:v>
                </c:pt>
                <c:pt idx="340">
                  <c:v>469</c:v>
                </c:pt>
                <c:pt idx="341">
                  <c:v>693</c:v>
                </c:pt>
                <c:pt idx="342">
                  <c:v>717</c:v>
                </c:pt>
                <c:pt idx="343">
                  <c:v>490</c:v>
                </c:pt>
                <c:pt idx="344">
                  <c:v>445</c:v>
                </c:pt>
                <c:pt idx="345">
                  <c:v>576</c:v>
                </c:pt>
                <c:pt idx="346">
                  <c:v>575</c:v>
                </c:pt>
                <c:pt idx="347">
                  <c:v>878</c:v>
                </c:pt>
                <c:pt idx="348">
                  <c:v>1318</c:v>
                </c:pt>
                <c:pt idx="349">
                  <c:v>690</c:v>
                </c:pt>
                <c:pt idx="350">
                  <c:v>497</c:v>
                </c:pt>
                <c:pt idx="351">
                  <c:v>464</c:v>
                </c:pt>
                <c:pt idx="352">
                  <c:v>544</c:v>
                </c:pt>
                <c:pt idx="353">
                  <c:v>1216</c:v>
                </c:pt>
                <c:pt idx="354">
                  <c:v>2135</c:v>
                </c:pt>
                <c:pt idx="355">
                  <c:v>1787</c:v>
                </c:pt>
                <c:pt idx="356">
                  <c:v>749</c:v>
                </c:pt>
                <c:pt idx="357">
                  <c:v>555</c:v>
                </c:pt>
                <c:pt idx="358">
                  <c:v>454</c:v>
                </c:pt>
                <c:pt idx="359">
                  <c:v>593</c:v>
                </c:pt>
                <c:pt idx="360">
                  <c:v>533</c:v>
                </c:pt>
                <c:pt idx="361">
                  <c:v>502</c:v>
                </c:pt>
                <c:pt idx="362">
                  <c:v>969</c:v>
                </c:pt>
                <c:pt idx="363">
                  <c:v>1661</c:v>
                </c:pt>
                <c:pt idx="364">
                  <c:v>1074</c:v>
                </c:pt>
                <c:pt idx="365">
                  <c:v>995</c:v>
                </c:pt>
                <c:pt idx="366">
                  <c:v>711</c:v>
                </c:pt>
                <c:pt idx="367">
                  <c:v>431</c:v>
                </c:pt>
                <c:pt idx="368">
                  <c:v>360</c:v>
                </c:pt>
                <c:pt idx="369">
                  <c:v>8389</c:v>
                </c:pt>
                <c:pt idx="370">
                  <c:v>15935</c:v>
                </c:pt>
                <c:pt idx="371">
                  <c:v>14112</c:v>
                </c:pt>
                <c:pt idx="372">
                  <c:v>13618</c:v>
                </c:pt>
                <c:pt idx="373">
                  <c:v>14176</c:v>
                </c:pt>
                <c:pt idx="374">
                  <c:v>13320</c:v>
                </c:pt>
                <c:pt idx="375">
                  <c:v>14753</c:v>
                </c:pt>
                <c:pt idx="376">
                  <c:v>20187</c:v>
                </c:pt>
                <c:pt idx="377">
                  <c:v>28705</c:v>
                </c:pt>
                <c:pt idx="378">
                  <c:v>3757</c:v>
                </c:pt>
                <c:pt idx="379">
                  <c:v>2780</c:v>
                </c:pt>
                <c:pt idx="380">
                  <c:v>2068</c:v>
                </c:pt>
                <c:pt idx="381">
                  <c:v>939</c:v>
                </c:pt>
                <c:pt idx="382">
                  <c:v>1691</c:v>
                </c:pt>
                <c:pt idx="383">
                  <c:v>1418</c:v>
                </c:pt>
                <c:pt idx="384">
                  <c:v>895</c:v>
                </c:pt>
                <c:pt idx="385">
                  <c:v>878</c:v>
                </c:pt>
                <c:pt idx="386">
                  <c:v>1608</c:v>
                </c:pt>
                <c:pt idx="387">
                  <c:v>1867</c:v>
                </c:pt>
                <c:pt idx="388">
                  <c:v>1772</c:v>
                </c:pt>
                <c:pt idx="389">
                  <c:v>5409</c:v>
                </c:pt>
                <c:pt idx="390">
                  <c:v>1374</c:v>
                </c:pt>
                <c:pt idx="391">
                  <c:v>1021</c:v>
                </c:pt>
                <c:pt idx="392">
                  <c:v>671</c:v>
                </c:pt>
                <c:pt idx="393">
                  <c:v>656</c:v>
                </c:pt>
                <c:pt idx="394">
                  <c:v>1652</c:v>
                </c:pt>
                <c:pt idx="395">
                  <c:v>2022</c:v>
                </c:pt>
                <c:pt idx="396">
                  <c:v>1578</c:v>
                </c:pt>
                <c:pt idx="397">
                  <c:v>2360</c:v>
                </c:pt>
                <c:pt idx="398">
                  <c:v>928</c:v>
                </c:pt>
                <c:pt idx="399">
                  <c:v>550</c:v>
                </c:pt>
                <c:pt idx="400">
                  <c:v>533</c:v>
                </c:pt>
                <c:pt idx="401">
                  <c:v>441</c:v>
                </c:pt>
                <c:pt idx="402">
                  <c:v>378</c:v>
                </c:pt>
                <c:pt idx="403">
                  <c:v>4505</c:v>
                </c:pt>
                <c:pt idx="404">
                  <c:v>6684</c:v>
                </c:pt>
                <c:pt idx="405">
                  <c:v>6350</c:v>
                </c:pt>
                <c:pt idx="406">
                  <c:v>8395</c:v>
                </c:pt>
                <c:pt idx="407">
                  <c:v>1150</c:v>
                </c:pt>
                <c:pt idx="408">
                  <c:v>8580</c:v>
                </c:pt>
                <c:pt idx="409">
                  <c:v>10890</c:v>
                </c:pt>
                <c:pt idx="410">
                  <c:v>1236</c:v>
                </c:pt>
                <c:pt idx="411">
                  <c:v>635</c:v>
                </c:pt>
                <c:pt idx="412">
                  <c:v>522</c:v>
                </c:pt>
                <c:pt idx="413">
                  <c:v>444</c:v>
                </c:pt>
                <c:pt idx="414">
                  <c:v>324</c:v>
                </c:pt>
                <c:pt idx="415">
                  <c:v>323</c:v>
                </c:pt>
                <c:pt idx="416">
                  <c:v>8139</c:v>
                </c:pt>
                <c:pt idx="417">
                  <c:v>7196</c:v>
                </c:pt>
                <c:pt idx="418">
                  <c:v>3726</c:v>
                </c:pt>
                <c:pt idx="419">
                  <c:v>2745</c:v>
                </c:pt>
                <c:pt idx="420">
                  <c:v>867</c:v>
                </c:pt>
                <c:pt idx="421">
                  <c:v>6684</c:v>
                </c:pt>
                <c:pt idx="422">
                  <c:v>4714</c:v>
                </c:pt>
                <c:pt idx="423">
                  <c:v>4291</c:v>
                </c:pt>
                <c:pt idx="424">
                  <c:v>2925</c:v>
                </c:pt>
                <c:pt idx="425">
                  <c:v>2704</c:v>
                </c:pt>
                <c:pt idx="426">
                  <c:v>3067</c:v>
                </c:pt>
                <c:pt idx="427">
                  <c:v>4674</c:v>
                </c:pt>
                <c:pt idx="428">
                  <c:v>3439</c:v>
                </c:pt>
                <c:pt idx="429">
                  <c:v>2917</c:v>
                </c:pt>
                <c:pt idx="430">
                  <c:v>3324</c:v>
                </c:pt>
                <c:pt idx="431">
                  <c:v>3821</c:v>
                </c:pt>
                <c:pt idx="432">
                  <c:v>3197</c:v>
                </c:pt>
                <c:pt idx="433">
                  <c:v>3355</c:v>
                </c:pt>
                <c:pt idx="434">
                  <c:v>1370</c:v>
                </c:pt>
                <c:pt idx="435">
                  <c:v>430</c:v>
                </c:pt>
                <c:pt idx="436">
                  <c:v>5631</c:v>
                </c:pt>
                <c:pt idx="437">
                  <c:v>19781</c:v>
                </c:pt>
                <c:pt idx="438">
                  <c:v>16043</c:v>
                </c:pt>
                <c:pt idx="439">
                  <c:v>14724</c:v>
                </c:pt>
                <c:pt idx="440">
                  <c:v>13713</c:v>
                </c:pt>
                <c:pt idx="441">
                  <c:v>31051</c:v>
                </c:pt>
                <c:pt idx="442">
                  <c:v>9193</c:v>
                </c:pt>
                <c:pt idx="443">
                  <c:v>92208</c:v>
                </c:pt>
                <c:pt idx="444">
                  <c:v>111385</c:v>
                </c:pt>
                <c:pt idx="445">
                  <c:v>100159</c:v>
                </c:pt>
                <c:pt idx="446">
                  <c:v>93810</c:v>
                </c:pt>
                <c:pt idx="447">
                  <c:v>103397</c:v>
                </c:pt>
                <c:pt idx="448">
                  <c:v>73479</c:v>
                </c:pt>
                <c:pt idx="449">
                  <c:v>74578</c:v>
                </c:pt>
                <c:pt idx="450">
                  <c:v>72183</c:v>
                </c:pt>
                <c:pt idx="451">
                  <c:v>68028</c:v>
                </c:pt>
                <c:pt idx="452">
                  <c:v>64186</c:v>
                </c:pt>
                <c:pt idx="453">
                  <c:v>61258</c:v>
                </c:pt>
                <c:pt idx="454">
                  <c:v>53051</c:v>
                </c:pt>
                <c:pt idx="455">
                  <c:v>60128</c:v>
                </c:pt>
                <c:pt idx="456">
                  <c:v>68404</c:v>
                </c:pt>
                <c:pt idx="457">
                  <c:v>70879</c:v>
                </c:pt>
                <c:pt idx="458">
                  <c:v>83389</c:v>
                </c:pt>
                <c:pt idx="459">
                  <c:v>77560</c:v>
                </c:pt>
                <c:pt idx="460">
                  <c:v>66029</c:v>
                </c:pt>
                <c:pt idx="461">
                  <c:v>53610</c:v>
                </c:pt>
                <c:pt idx="462">
                  <c:v>56010</c:v>
                </c:pt>
                <c:pt idx="463">
                  <c:v>58584</c:v>
                </c:pt>
                <c:pt idx="464">
                  <c:v>66748</c:v>
                </c:pt>
                <c:pt idx="465">
                  <c:v>65480</c:v>
                </c:pt>
                <c:pt idx="466">
                  <c:v>53613</c:v>
                </c:pt>
                <c:pt idx="467">
                  <c:v>41894</c:v>
                </c:pt>
                <c:pt idx="468">
                  <c:v>31851</c:v>
                </c:pt>
                <c:pt idx="469">
                  <c:v>6643</c:v>
                </c:pt>
                <c:pt idx="470">
                  <c:v>4704</c:v>
                </c:pt>
                <c:pt idx="471">
                  <c:v>1910</c:v>
                </c:pt>
                <c:pt idx="472">
                  <c:v>7048</c:v>
                </c:pt>
                <c:pt idx="473">
                  <c:v>2243</c:v>
                </c:pt>
                <c:pt idx="474">
                  <c:v>2398</c:v>
                </c:pt>
                <c:pt idx="475">
                  <c:v>6779</c:v>
                </c:pt>
                <c:pt idx="476">
                  <c:v>9099</c:v>
                </c:pt>
                <c:pt idx="477">
                  <c:v>7358</c:v>
                </c:pt>
                <c:pt idx="478">
                  <c:v>3455</c:v>
                </c:pt>
                <c:pt idx="479">
                  <c:v>5720</c:v>
                </c:pt>
                <c:pt idx="480">
                  <c:v>87940</c:v>
                </c:pt>
                <c:pt idx="481">
                  <c:v>10052</c:v>
                </c:pt>
                <c:pt idx="482">
                  <c:v>9737</c:v>
                </c:pt>
                <c:pt idx="483">
                  <c:v>24024</c:v>
                </c:pt>
                <c:pt idx="484">
                  <c:v>19947</c:v>
                </c:pt>
                <c:pt idx="485">
                  <c:v>585</c:v>
                </c:pt>
                <c:pt idx="486">
                  <c:v>2228</c:v>
                </c:pt>
                <c:pt idx="487">
                  <c:v>2357</c:v>
                </c:pt>
                <c:pt idx="488">
                  <c:v>1043</c:v>
                </c:pt>
                <c:pt idx="489">
                  <c:v>1711</c:v>
                </c:pt>
                <c:pt idx="490">
                  <c:v>1286</c:v>
                </c:pt>
                <c:pt idx="491">
                  <c:v>667</c:v>
                </c:pt>
                <c:pt idx="492">
                  <c:v>620</c:v>
                </c:pt>
                <c:pt idx="493">
                  <c:v>4869</c:v>
                </c:pt>
                <c:pt idx="494">
                  <c:v>7212</c:v>
                </c:pt>
                <c:pt idx="495">
                  <c:v>7129</c:v>
                </c:pt>
                <c:pt idx="496">
                  <c:v>9267</c:v>
                </c:pt>
                <c:pt idx="497">
                  <c:v>7333</c:v>
                </c:pt>
                <c:pt idx="498">
                  <c:v>8218</c:v>
                </c:pt>
                <c:pt idx="499">
                  <c:v>11792</c:v>
                </c:pt>
                <c:pt idx="500">
                  <c:v>3028</c:v>
                </c:pt>
                <c:pt idx="501">
                  <c:v>379</c:v>
                </c:pt>
                <c:pt idx="502">
                  <c:v>903</c:v>
                </c:pt>
                <c:pt idx="503">
                  <c:v>881</c:v>
                </c:pt>
                <c:pt idx="504">
                  <c:v>512</c:v>
                </c:pt>
                <c:pt idx="505">
                  <c:v>1264</c:v>
                </c:pt>
                <c:pt idx="506">
                  <c:v>35743</c:v>
                </c:pt>
                <c:pt idx="507">
                  <c:v>20986</c:v>
                </c:pt>
                <c:pt idx="508">
                  <c:v>18348</c:v>
                </c:pt>
                <c:pt idx="509">
                  <c:v>17881</c:v>
                </c:pt>
                <c:pt idx="510">
                  <c:v>105228</c:v>
                </c:pt>
                <c:pt idx="511">
                  <c:v>89432</c:v>
                </c:pt>
                <c:pt idx="512">
                  <c:v>1436</c:v>
                </c:pt>
                <c:pt idx="513">
                  <c:v>5213</c:v>
                </c:pt>
                <c:pt idx="514">
                  <c:v>2401</c:v>
                </c:pt>
                <c:pt idx="515">
                  <c:v>1923</c:v>
                </c:pt>
                <c:pt idx="516">
                  <c:v>1794</c:v>
                </c:pt>
                <c:pt idx="517">
                  <c:v>1303</c:v>
                </c:pt>
                <c:pt idx="518">
                  <c:v>778</c:v>
                </c:pt>
                <c:pt idx="519">
                  <c:v>1314</c:v>
                </c:pt>
                <c:pt idx="520">
                  <c:v>2507</c:v>
                </c:pt>
                <c:pt idx="521">
                  <c:v>1961</c:v>
                </c:pt>
                <c:pt idx="522">
                  <c:v>5262</c:v>
                </c:pt>
                <c:pt idx="523">
                  <c:v>7304</c:v>
                </c:pt>
                <c:pt idx="524">
                  <c:v>11774</c:v>
                </c:pt>
                <c:pt idx="525">
                  <c:v>11703</c:v>
                </c:pt>
                <c:pt idx="526">
                  <c:v>22152</c:v>
                </c:pt>
                <c:pt idx="527">
                  <c:v>569690</c:v>
                </c:pt>
                <c:pt idx="528">
                  <c:v>580971</c:v>
                </c:pt>
                <c:pt idx="529">
                  <c:v>555385</c:v>
                </c:pt>
                <c:pt idx="530">
                  <c:v>577489</c:v>
                </c:pt>
                <c:pt idx="531">
                  <c:v>689228</c:v>
                </c:pt>
                <c:pt idx="532">
                  <c:v>863423</c:v>
                </c:pt>
                <c:pt idx="533">
                  <c:v>813064</c:v>
                </c:pt>
                <c:pt idx="534">
                  <c:v>783872</c:v>
                </c:pt>
                <c:pt idx="535">
                  <c:v>708635</c:v>
                </c:pt>
                <c:pt idx="536">
                  <c:v>717177</c:v>
                </c:pt>
                <c:pt idx="537">
                  <c:v>680252</c:v>
                </c:pt>
                <c:pt idx="538">
                  <c:v>721829</c:v>
                </c:pt>
                <c:pt idx="539">
                  <c:v>717426</c:v>
                </c:pt>
                <c:pt idx="540">
                  <c:v>707146</c:v>
                </c:pt>
                <c:pt idx="541">
                  <c:v>802263</c:v>
                </c:pt>
                <c:pt idx="542">
                  <c:v>738908</c:v>
                </c:pt>
                <c:pt idx="543">
                  <c:v>794880</c:v>
                </c:pt>
                <c:pt idx="544">
                  <c:v>733512</c:v>
                </c:pt>
                <c:pt idx="545">
                  <c:v>800039</c:v>
                </c:pt>
                <c:pt idx="546">
                  <c:v>810226</c:v>
                </c:pt>
                <c:pt idx="547">
                  <c:v>858456</c:v>
                </c:pt>
                <c:pt idx="548">
                  <c:v>861852</c:v>
                </c:pt>
                <c:pt idx="549">
                  <c:v>723400</c:v>
                </c:pt>
                <c:pt idx="550">
                  <c:v>661698</c:v>
                </c:pt>
                <c:pt idx="551">
                  <c:v>633605</c:v>
                </c:pt>
                <c:pt idx="552">
                  <c:v>610416</c:v>
                </c:pt>
                <c:pt idx="553">
                  <c:v>711706</c:v>
                </c:pt>
                <c:pt idx="554">
                  <c:v>676559</c:v>
                </c:pt>
                <c:pt idx="555">
                  <c:v>623552</c:v>
                </c:pt>
                <c:pt idx="556">
                  <c:v>642214</c:v>
                </c:pt>
                <c:pt idx="557">
                  <c:v>664084</c:v>
                </c:pt>
                <c:pt idx="558">
                  <c:v>617043</c:v>
                </c:pt>
                <c:pt idx="559">
                  <c:v>672027</c:v>
                </c:pt>
                <c:pt idx="560">
                  <c:v>623665</c:v>
                </c:pt>
                <c:pt idx="561">
                  <c:v>876706</c:v>
                </c:pt>
                <c:pt idx="562">
                  <c:v>776186</c:v>
                </c:pt>
                <c:pt idx="563">
                  <c:v>851648</c:v>
                </c:pt>
                <c:pt idx="564">
                  <c:v>752317</c:v>
                </c:pt>
                <c:pt idx="565">
                  <c:v>733655</c:v>
                </c:pt>
                <c:pt idx="566">
                  <c:v>811435</c:v>
                </c:pt>
                <c:pt idx="567">
                  <c:v>714514</c:v>
                </c:pt>
                <c:pt idx="568">
                  <c:v>739929</c:v>
                </c:pt>
                <c:pt idx="569">
                  <c:v>714507</c:v>
                </c:pt>
                <c:pt idx="570">
                  <c:v>649219</c:v>
                </c:pt>
                <c:pt idx="571">
                  <c:v>715228</c:v>
                </c:pt>
                <c:pt idx="572">
                  <c:v>680094</c:v>
                </c:pt>
                <c:pt idx="573">
                  <c:v>743075</c:v>
                </c:pt>
                <c:pt idx="574">
                  <c:v>652650</c:v>
                </c:pt>
                <c:pt idx="575">
                  <c:v>287010</c:v>
                </c:pt>
                <c:pt idx="576">
                  <c:v>118477</c:v>
                </c:pt>
                <c:pt idx="577">
                  <c:v>5563</c:v>
                </c:pt>
                <c:pt idx="578">
                  <c:v>5293</c:v>
                </c:pt>
                <c:pt idx="579">
                  <c:v>3854</c:v>
                </c:pt>
                <c:pt idx="580">
                  <c:v>3164</c:v>
                </c:pt>
                <c:pt idx="581">
                  <c:v>2917</c:v>
                </c:pt>
                <c:pt idx="582">
                  <c:v>2634</c:v>
                </c:pt>
                <c:pt idx="583">
                  <c:v>3225</c:v>
                </c:pt>
                <c:pt idx="584">
                  <c:v>4075</c:v>
                </c:pt>
                <c:pt idx="585">
                  <c:v>3187</c:v>
                </c:pt>
                <c:pt idx="586">
                  <c:v>2831</c:v>
                </c:pt>
                <c:pt idx="587">
                  <c:v>1370</c:v>
                </c:pt>
                <c:pt idx="588">
                  <c:v>328</c:v>
                </c:pt>
                <c:pt idx="589">
                  <c:v>2800</c:v>
                </c:pt>
                <c:pt idx="590">
                  <c:v>3085</c:v>
                </c:pt>
                <c:pt idx="591">
                  <c:v>1114</c:v>
                </c:pt>
                <c:pt idx="592">
                  <c:v>632</c:v>
                </c:pt>
                <c:pt idx="593">
                  <c:v>430</c:v>
                </c:pt>
                <c:pt idx="594">
                  <c:v>408</c:v>
                </c:pt>
                <c:pt idx="595">
                  <c:v>408</c:v>
                </c:pt>
                <c:pt idx="596">
                  <c:v>333</c:v>
                </c:pt>
                <c:pt idx="597">
                  <c:v>279</c:v>
                </c:pt>
                <c:pt idx="598">
                  <c:v>387</c:v>
                </c:pt>
                <c:pt idx="599">
                  <c:v>381</c:v>
                </c:pt>
                <c:pt idx="600">
                  <c:v>1670</c:v>
                </c:pt>
                <c:pt idx="601">
                  <c:v>2929</c:v>
                </c:pt>
                <c:pt idx="602">
                  <c:v>12987</c:v>
                </c:pt>
                <c:pt idx="603">
                  <c:v>12903</c:v>
                </c:pt>
                <c:pt idx="604">
                  <c:v>20146</c:v>
                </c:pt>
                <c:pt idx="605">
                  <c:v>19791</c:v>
                </c:pt>
                <c:pt idx="606">
                  <c:v>16743</c:v>
                </c:pt>
                <c:pt idx="607">
                  <c:v>18003</c:v>
                </c:pt>
                <c:pt idx="608">
                  <c:v>19654</c:v>
                </c:pt>
                <c:pt idx="609">
                  <c:v>17660</c:v>
                </c:pt>
                <c:pt idx="610">
                  <c:v>16004</c:v>
                </c:pt>
                <c:pt idx="611">
                  <c:v>18993</c:v>
                </c:pt>
                <c:pt idx="612">
                  <c:v>12680</c:v>
                </c:pt>
                <c:pt idx="613">
                  <c:v>21693</c:v>
                </c:pt>
                <c:pt idx="614">
                  <c:v>16081</c:v>
                </c:pt>
                <c:pt idx="615">
                  <c:v>272</c:v>
                </c:pt>
                <c:pt idx="616">
                  <c:v>312</c:v>
                </c:pt>
                <c:pt idx="617">
                  <c:v>521</c:v>
                </c:pt>
                <c:pt idx="618">
                  <c:v>464</c:v>
                </c:pt>
                <c:pt idx="619">
                  <c:v>548</c:v>
                </c:pt>
              </c:numCache>
            </c:numRef>
          </c:val>
          <c:smooth val="0"/>
          <c:extLst>
            <c:ext xmlns:c16="http://schemas.microsoft.com/office/drawing/2014/chart" uri="{C3380CC4-5D6E-409C-BE32-E72D297353CC}">
              <c16:uniqueId val="{00000000-4C4B-4508-A174-4F999F757BFE}"/>
            </c:ext>
          </c:extLst>
        </c:ser>
        <c:dLbls>
          <c:showLegendKey val="0"/>
          <c:showVal val="0"/>
          <c:showCatName val="0"/>
          <c:showSerName val="0"/>
          <c:showPercent val="0"/>
          <c:showBubbleSize val="0"/>
        </c:dLbls>
        <c:smooth val="0"/>
        <c:axId val="301837304"/>
        <c:axId val="301836976"/>
      </c:lineChart>
      <c:dateAx>
        <c:axId val="30183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36976"/>
        <c:crosses val="autoZero"/>
        <c:auto val="1"/>
        <c:lblOffset val="100"/>
        <c:baseTimeUnit val="days"/>
      </c:dateAx>
      <c:valAx>
        <c:axId val="30183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3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180</c:v>
                </c:pt>
                <c:pt idx="1">
                  <c:v>81</c:v>
                </c:pt>
                <c:pt idx="2">
                  <c:v>448</c:v>
                </c:pt>
                <c:pt idx="3">
                  <c:v>315</c:v>
                </c:pt>
                <c:pt idx="4">
                  <c:v>281</c:v>
                </c:pt>
                <c:pt idx="5">
                  <c:v>270</c:v>
                </c:pt>
                <c:pt idx="6">
                  <c:v>183</c:v>
                </c:pt>
                <c:pt idx="7">
                  <c:v>832</c:v>
                </c:pt>
                <c:pt idx="8">
                  <c:v>319</c:v>
                </c:pt>
                <c:pt idx="9">
                  <c:v>756</c:v>
                </c:pt>
                <c:pt idx="10">
                  <c:v>958</c:v>
                </c:pt>
                <c:pt idx="11">
                  <c:v>499</c:v>
                </c:pt>
                <c:pt idx="12">
                  <c:v>489</c:v>
                </c:pt>
                <c:pt idx="13">
                  <c:v>236</c:v>
                </c:pt>
                <c:pt idx="14">
                  <c:v>313</c:v>
                </c:pt>
                <c:pt idx="15">
                  <c:v>196</c:v>
                </c:pt>
                <c:pt idx="16">
                  <c:v>234</c:v>
                </c:pt>
                <c:pt idx="17">
                  <c:v>166</c:v>
                </c:pt>
                <c:pt idx="18">
                  <c:v>233</c:v>
                </c:pt>
                <c:pt idx="19">
                  <c:v>130</c:v>
                </c:pt>
                <c:pt idx="20">
                  <c:v>153</c:v>
                </c:pt>
                <c:pt idx="21">
                  <c:v>63</c:v>
                </c:pt>
                <c:pt idx="22">
                  <c:v>134</c:v>
                </c:pt>
                <c:pt idx="23">
                  <c:v>60</c:v>
                </c:pt>
                <c:pt idx="24">
                  <c:v>86</c:v>
                </c:pt>
                <c:pt idx="25">
                  <c:v>104</c:v>
                </c:pt>
                <c:pt idx="26">
                  <c:v>190</c:v>
                </c:pt>
                <c:pt idx="27">
                  <c:v>250</c:v>
                </c:pt>
                <c:pt idx="28">
                  <c:v>327</c:v>
                </c:pt>
                <c:pt idx="29">
                  <c:v>879</c:v>
                </c:pt>
                <c:pt idx="30">
                  <c:v>422</c:v>
                </c:pt>
                <c:pt idx="31">
                  <c:v>471</c:v>
                </c:pt>
                <c:pt idx="32">
                  <c:v>389</c:v>
                </c:pt>
                <c:pt idx="33">
                  <c:v>540</c:v>
                </c:pt>
                <c:pt idx="34">
                  <c:v>434</c:v>
                </c:pt>
                <c:pt idx="35">
                  <c:v>286</c:v>
                </c:pt>
                <c:pt idx="36">
                  <c:v>264</c:v>
                </c:pt>
                <c:pt idx="37">
                  <c:v>143</c:v>
                </c:pt>
                <c:pt idx="38">
                  <c:v>214</c:v>
                </c:pt>
                <c:pt idx="39">
                  <c:v>177</c:v>
                </c:pt>
                <c:pt idx="40">
                  <c:v>129</c:v>
                </c:pt>
                <c:pt idx="41">
                  <c:v>155</c:v>
                </c:pt>
                <c:pt idx="42">
                  <c:v>161</c:v>
                </c:pt>
                <c:pt idx="43">
                  <c:v>1122</c:v>
                </c:pt>
                <c:pt idx="44">
                  <c:v>907</c:v>
                </c:pt>
                <c:pt idx="45">
                  <c:v>273</c:v>
                </c:pt>
                <c:pt idx="46">
                  <c:v>149</c:v>
                </c:pt>
                <c:pt idx="47">
                  <c:v>553</c:v>
                </c:pt>
                <c:pt idx="48">
                  <c:v>333</c:v>
                </c:pt>
                <c:pt idx="49">
                  <c:v>276</c:v>
                </c:pt>
                <c:pt idx="50">
                  <c:v>158</c:v>
                </c:pt>
                <c:pt idx="51">
                  <c:v>175</c:v>
                </c:pt>
                <c:pt idx="52">
                  <c:v>194</c:v>
                </c:pt>
                <c:pt idx="53">
                  <c:v>222</c:v>
                </c:pt>
                <c:pt idx="54">
                  <c:v>431</c:v>
                </c:pt>
                <c:pt idx="55">
                  <c:v>3560</c:v>
                </c:pt>
                <c:pt idx="56">
                  <c:v>3968</c:v>
                </c:pt>
                <c:pt idx="57">
                  <c:v>7036</c:v>
                </c:pt>
                <c:pt idx="58">
                  <c:v>453</c:v>
                </c:pt>
                <c:pt idx="59">
                  <c:v>1462</c:v>
                </c:pt>
                <c:pt idx="60">
                  <c:v>344</c:v>
                </c:pt>
                <c:pt idx="61">
                  <c:v>156</c:v>
                </c:pt>
                <c:pt idx="62">
                  <c:v>184</c:v>
                </c:pt>
                <c:pt idx="63">
                  <c:v>186</c:v>
                </c:pt>
                <c:pt idx="64">
                  <c:v>180</c:v>
                </c:pt>
                <c:pt idx="65">
                  <c:v>154</c:v>
                </c:pt>
                <c:pt idx="66">
                  <c:v>176</c:v>
                </c:pt>
                <c:pt idx="67">
                  <c:v>139</c:v>
                </c:pt>
                <c:pt idx="68">
                  <c:v>103</c:v>
                </c:pt>
                <c:pt idx="69">
                  <c:v>356</c:v>
                </c:pt>
                <c:pt idx="70">
                  <c:v>401</c:v>
                </c:pt>
                <c:pt idx="71">
                  <c:v>203</c:v>
                </c:pt>
                <c:pt idx="72">
                  <c:v>158</c:v>
                </c:pt>
                <c:pt idx="73">
                  <c:v>173</c:v>
                </c:pt>
                <c:pt idx="74">
                  <c:v>150</c:v>
                </c:pt>
                <c:pt idx="75">
                  <c:v>159</c:v>
                </c:pt>
                <c:pt idx="76">
                  <c:v>175</c:v>
                </c:pt>
                <c:pt idx="77">
                  <c:v>268</c:v>
                </c:pt>
                <c:pt idx="78">
                  <c:v>140</c:v>
                </c:pt>
                <c:pt idx="79">
                  <c:v>153</c:v>
                </c:pt>
                <c:pt idx="80">
                  <c:v>139</c:v>
                </c:pt>
                <c:pt idx="81">
                  <c:v>217</c:v>
                </c:pt>
                <c:pt idx="82">
                  <c:v>187</c:v>
                </c:pt>
                <c:pt idx="83">
                  <c:v>471</c:v>
                </c:pt>
                <c:pt idx="84">
                  <c:v>449</c:v>
                </c:pt>
                <c:pt idx="85">
                  <c:v>212</c:v>
                </c:pt>
                <c:pt idx="86">
                  <c:v>159</c:v>
                </c:pt>
                <c:pt idx="87">
                  <c:v>160</c:v>
                </c:pt>
                <c:pt idx="88">
                  <c:v>2411</c:v>
                </c:pt>
                <c:pt idx="89">
                  <c:v>8035</c:v>
                </c:pt>
                <c:pt idx="90">
                  <c:v>8150</c:v>
                </c:pt>
                <c:pt idx="91">
                  <c:v>910</c:v>
                </c:pt>
                <c:pt idx="92">
                  <c:v>254</c:v>
                </c:pt>
                <c:pt idx="93">
                  <c:v>1895</c:v>
                </c:pt>
                <c:pt idx="94">
                  <c:v>2871</c:v>
                </c:pt>
                <c:pt idx="95">
                  <c:v>3032</c:v>
                </c:pt>
                <c:pt idx="96">
                  <c:v>3961</c:v>
                </c:pt>
                <c:pt idx="97">
                  <c:v>4219</c:v>
                </c:pt>
                <c:pt idx="98">
                  <c:v>6981</c:v>
                </c:pt>
                <c:pt idx="99">
                  <c:v>2288</c:v>
                </c:pt>
                <c:pt idx="100">
                  <c:v>2946</c:v>
                </c:pt>
                <c:pt idx="101">
                  <c:v>3642</c:v>
                </c:pt>
                <c:pt idx="102">
                  <c:v>2066</c:v>
                </c:pt>
                <c:pt idx="103">
                  <c:v>1875</c:v>
                </c:pt>
                <c:pt idx="104">
                  <c:v>704</c:v>
                </c:pt>
                <c:pt idx="105">
                  <c:v>193</c:v>
                </c:pt>
                <c:pt idx="106">
                  <c:v>164</c:v>
                </c:pt>
                <c:pt idx="107">
                  <c:v>150</c:v>
                </c:pt>
                <c:pt idx="108">
                  <c:v>160</c:v>
                </c:pt>
                <c:pt idx="109">
                  <c:v>162</c:v>
                </c:pt>
                <c:pt idx="110">
                  <c:v>117</c:v>
                </c:pt>
                <c:pt idx="111">
                  <c:v>135</c:v>
                </c:pt>
                <c:pt idx="112">
                  <c:v>508</c:v>
                </c:pt>
                <c:pt idx="113">
                  <c:v>398</c:v>
                </c:pt>
                <c:pt idx="114">
                  <c:v>176</c:v>
                </c:pt>
                <c:pt idx="115">
                  <c:v>208</c:v>
                </c:pt>
                <c:pt idx="116">
                  <c:v>716</c:v>
                </c:pt>
                <c:pt idx="117">
                  <c:v>2255</c:v>
                </c:pt>
                <c:pt idx="118">
                  <c:v>335</c:v>
                </c:pt>
                <c:pt idx="119">
                  <c:v>575</c:v>
                </c:pt>
                <c:pt idx="120">
                  <c:v>1150</c:v>
                </c:pt>
                <c:pt idx="121">
                  <c:v>1242</c:v>
                </c:pt>
                <c:pt idx="122">
                  <c:v>983</c:v>
                </c:pt>
                <c:pt idx="123">
                  <c:v>1122</c:v>
                </c:pt>
                <c:pt idx="124">
                  <c:v>1066</c:v>
                </c:pt>
                <c:pt idx="125">
                  <c:v>1238</c:v>
                </c:pt>
                <c:pt idx="126">
                  <c:v>1744</c:v>
                </c:pt>
                <c:pt idx="127">
                  <c:v>1364</c:v>
                </c:pt>
                <c:pt idx="128">
                  <c:v>1209</c:v>
                </c:pt>
                <c:pt idx="129">
                  <c:v>1054</c:v>
                </c:pt>
                <c:pt idx="130">
                  <c:v>931</c:v>
                </c:pt>
                <c:pt idx="131">
                  <c:v>928</c:v>
                </c:pt>
                <c:pt idx="132">
                  <c:v>1382</c:v>
                </c:pt>
                <c:pt idx="133">
                  <c:v>1619</c:v>
                </c:pt>
                <c:pt idx="134">
                  <c:v>204</c:v>
                </c:pt>
                <c:pt idx="135">
                  <c:v>242</c:v>
                </c:pt>
                <c:pt idx="136">
                  <c:v>175</c:v>
                </c:pt>
                <c:pt idx="137">
                  <c:v>191</c:v>
                </c:pt>
                <c:pt idx="138">
                  <c:v>183</c:v>
                </c:pt>
                <c:pt idx="139">
                  <c:v>620</c:v>
                </c:pt>
                <c:pt idx="140">
                  <c:v>599</c:v>
                </c:pt>
                <c:pt idx="141">
                  <c:v>279</c:v>
                </c:pt>
                <c:pt idx="142">
                  <c:v>220</c:v>
                </c:pt>
                <c:pt idx="143">
                  <c:v>233</c:v>
                </c:pt>
                <c:pt idx="144">
                  <c:v>146</c:v>
                </c:pt>
                <c:pt idx="145">
                  <c:v>159</c:v>
                </c:pt>
                <c:pt idx="146">
                  <c:v>191</c:v>
                </c:pt>
                <c:pt idx="147">
                  <c:v>146</c:v>
                </c:pt>
                <c:pt idx="148">
                  <c:v>275</c:v>
                </c:pt>
                <c:pt idx="149">
                  <c:v>352</c:v>
                </c:pt>
                <c:pt idx="150">
                  <c:v>384</c:v>
                </c:pt>
                <c:pt idx="151">
                  <c:v>233</c:v>
                </c:pt>
                <c:pt idx="152">
                  <c:v>279</c:v>
                </c:pt>
                <c:pt idx="153">
                  <c:v>461</c:v>
                </c:pt>
                <c:pt idx="154">
                  <c:v>2249</c:v>
                </c:pt>
                <c:pt idx="155">
                  <c:v>4616</c:v>
                </c:pt>
                <c:pt idx="156">
                  <c:v>1185</c:v>
                </c:pt>
                <c:pt idx="157">
                  <c:v>873</c:v>
                </c:pt>
                <c:pt idx="158">
                  <c:v>750</c:v>
                </c:pt>
                <c:pt idx="159">
                  <c:v>834</c:v>
                </c:pt>
                <c:pt idx="160">
                  <c:v>778</c:v>
                </c:pt>
                <c:pt idx="161">
                  <c:v>669</c:v>
                </c:pt>
                <c:pt idx="162">
                  <c:v>653</c:v>
                </c:pt>
                <c:pt idx="163">
                  <c:v>717</c:v>
                </c:pt>
                <c:pt idx="164">
                  <c:v>741</c:v>
                </c:pt>
                <c:pt idx="165">
                  <c:v>495</c:v>
                </c:pt>
                <c:pt idx="166">
                  <c:v>502</c:v>
                </c:pt>
                <c:pt idx="167">
                  <c:v>119</c:v>
                </c:pt>
                <c:pt idx="168">
                  <c:v>182</c:v>
                </c:pt>
                <c:pt idx="169">
                  <c:v>235</c:v>
                </c:pt>
                <c:pt idx="170">
                  <c:v>215</c:v>
                </c:pt>
                <c:pt idx="171">
                  <c:v>194</c:v>
                </c:pt>
                <c:pt idx="172">
                  <c:v>215</c:v>
                </c:pt>
                <c:pt idx="173">
                  <c:v>1023</c:v>
                </c:pt>
                <c:pt idx="174">
                  <c:v>237</c:v>
                </c:pt>
                <c:pt idx="175">
                  <c:v>1282</c:v>
                </c:pt>
                <c:pt idx="176">
                  <c:v>2484</c:v>
                </c:pt>
                <c:pt idx="177">
                  <c:v>269</c:v>
                </c:pt>
                <c:pt idx="178">
                  <c:v>463</c:v>
                </c:pt>
                <c:pt idx="179">
                  <c:v>475</c:v>
                </c:pt>
                <c:pt idx="180">
                  <c:v>349</c:v>
                </c:pt>
                <c:pt idx="181">
                  <c:v>420</c:v>
                </c:pt>
                <c:pt idx="182">
                  <c:v>2745</c:v>
                </c:pt>
                <c:pt idx="183">
                  <c:v>1862</c:v>
                </c:pt>
                <c:pt idx="184">
                  <c:v>269</c:v>
                </c:pt>
                <c:pt idx="185">
                  <c:v>265</c:v>
                </c:pt>
                <c:pt idx="186">
                  <c:v>168</c:v>
                </c:pt>
                <c:pt idx="187">
                  <c:v>224</c:v>
                </c:pt>
                <c:pt idx="188">
                  <c:v>895</c:v>
                </c:pt>
                <c:pt idx="189">
                  <c:v>716</c:v>
                </c:pt>
                <c:pt idx="190">
                  <c:v>392</c:v>
                </c:pt>
                <c:pt idx="191">
                  <c:v>341</c:v>
                </c:pt>
                <c:pt idx="192">
                  <c:v>194</c:v>
                </c:pt>
                <c:pt idx="193">
                  <c:v>217</c:v>
                </c:pt>
                <c:pt idx="194">
                  <c:v>164</c:v>
                </c:pt>
                <c:pt idx="195">
                  <c:v>483</c:v>
                </c:pt>
                <c:pt idx="196">
                  <c:v>1083</c:v>
                </c:pt>
                <c:pt idx="197">
                  <c:v>244</c:v>
                </c:pt>
                <c:pt idx="198">
                  <c:v>1180</c:v>
                </c:pt>
                <c:pt idx="199">
                  <c:v>2147</c:v>
                </c:pt>
                <c:pt idx="200">
                  <c:v>1728</c:v>
                </c:pt>
                <c:pt idx="201">
                  <c:v>1746</c:v>
                </c:pt>
                <c:pt idx="202">
                  <c:v>1655</c:v>
                </c:pt>
                <c:pt idx="203">
                  <c:v>1709</c:v>
                </c:pt>
                <c:pt idx="204">
                  <c:v>1580</c:v>
                </c:pt>
                <c:pt idx="205">
                  <c:v>471</c:v>
                </c:pt>
                <c:pt idx="206">
                  <c:v>217</c:v>
                </c:pt>
                <c:pt idx="207">
                  <c:v>153</c:v>
                </c:pt>
                <c:pt idx="208">
                  <c:v>192</c:v>
                </c:pt>
                <c:pt idx="209">
                  <c:v>167</c:v>
                </c:pt>
                <c:pt idx="210">
                  <c:v>912</c:v>
                </c:pt>
                <c:pt idx="211">
                  <c:v>4315</c:v>
                </c:pt>
                <c:pt idx="212">
                  <c:v>4478</c:v>
                </c:pt>
                <c:pt idx="213">
                  <c:v>2231</c:v>
                </c:pt>
                <c:pt idx="214">
                  <c:v>1870</c:v>
                </c:pt>
                <c:pt idx="215">
                  <c:v>2175</c:v>
                </c:pt>
                <c:pt idx="216">
                  <c:v>1707</c:v>
                </c:pt>
                <c:pt idx="217">
                  <c:v>1008</c:v>
                </c:pt>
                <c:pt idx="218">
                  <c:v>840</c:v>
                </c:pt>
                <c:pt idx="219">
                  <c:v>1988</c:v>
                </c:pt>
                <c:pt idx="220">
                  <c:v>1870</c:v>
                </c:pt>
                <c:pt idx="221">
                  <c:v>1126</c:v>
                </c:pt>
                <c:pt idx="222">
                  <c:v>806</c:v>
                </c:pt>
                <c:pt idx="223">
                  <c:v>571</c:v>
                </c:pt>
                <c:pt idx="224">
                  <c:v>1410</c:v>
                </c:pt>
                <c:pt idx="225">
                  <c:v>434</c:v>
                </c:pt>
                <c:pt idx="226">
                  <c:v>341</c:v>
                </c:pt>
                <c:pt idx="227">
                  <c:v>235</c:v>
                </c:pt>
                <c:pt idx="228">
                  <c:v>969</c:v>
                </c:pt>
                <c:pt idx="229">
                  <c:v>3168</c:v>
                </c:pt>
                <c:pt idx="230">
                  <c:v>1114</c:v>
                </c:pt>
                <c:pt idx="231">
                  <c:v>925</c:v>
                </c:pt>
                <c:pt idx="232">
                  <c:v>3145</c:v>
                </c:pt>
                <c:pt idx="233">
                  <c:v>2009</c:v>
                </c:pt>
                <c:pt idx="234">
                  <c:v>983</c:v>
                </c:pt>
                <c:pt idx="235">
                  <c:v>239</c:v>
                </c:pt>
                <c:pt idx="236">
                  <c:v>157</c:v>
                </c:pt>
                <c:pt idx="237">
                  <c:v>448</c:v>
                </c:pt>
                <c:pt idx="238">
                  <c:v>444</c:v>
                </c:pt>
                <c:pt idx="239">
                  <c:v>3708</c:v>
                </c:pt>
                <c:pt idx="240">
                  <c:v>5805</c:v>
                </c:pt>
                <c:pt idx="241">
                  <c:v>6409</c:v>
                </c:pt>
                <c:pt idx="242">
                  <c:v>5137</c:v>
                </c:pt>
                <c:pt idx="243">
                  <c:v>3739</c:v>
                </c:pt>
                <c:pt idx="244">
                  <c:v>3036</c:v>
                </c:pt>
                <c:pt idx="245">
                  <c:v>2460</c:v>
                </c:pt>
                <c:pt idx="246">
                  <c:v>6112</c:v>
                </c:pt>
                <c:pt idx="247">
                  <c:v>9562</c:v>
                </c:pt>
                <c:pt idx="248">
                  <c:v>10087</c:v>
                </c:pt>
                <c:pt idx="249">
                  <c:v>8532</c:v>
                </c:pt>
                <c:pt idx="250">
                  <c:v>8572</c:v>
                </c:pt>
                <c:pt idx="251">
                  <c:v>9804</c:v>
                </c:pt>
                <c:pt idx="252">
                  <c:v>8489</c:v>
                </c:pt>
                <c:pt idx="253">
                  <c:v>7991</c:v>
                </c:pt>
                <c:pt idx="254">
                  <c:v>7823</c:v>
                </c:pt>
                <c:pt idx="255">
                  <c:v>8657</c:v>
                </c:pt>
                <c:pt idx="256">
                  <c:v>9565</c:v>
                </c:pt>
                <c:pt idx="257">
                  <c:v>9851</c:v>
                </c:pt>
                <c:pt idx="258">
                  <c:v>8717</c:v>
                </c:pt>
                <c:pt idx="259">
                  <c:v>6185</c:v>
                </c:pt>
                <c:pt idx="260">
                  <c:v>6085</c:v>
                </c:pt>
                <c:pt idx="261">
                  <c:v>7653</c:v>
                </c:pt>
                <c:pt idx="262">
                  <c:v>9010</c:v>
                </c:pt>
                <c:pt idx="263">
                  <c:v>8515</c:v>
                </c:pt>
                <c:pt idx="264">
                  <c:v>9010</c:v>
                </c:pt>
                <c:pt idx="265">
                  <c:v>9593</c:v>
                </c:pt>
                <c:pt idx="266">
                  <c:v>7899</c:v>
                </c:pt>
                <c:pt idx="267">
                  <c:v>8950</c:v>
                </c:pt>
                <c:pt idx="268">
                  <c:v>7722</c:v>
                </c:pt>
                <c:pt idx="269">
                  <c:v>7835</c:v>
                </c:pt>
                <c:pt idx="270">
                  <c:v>10100</c:v>
                </c:pt>
                <c:pt idx="271">
                  <c:v>8925</c:v>
                </c:pt>
                <c:pt idx="272">
                  <c:v>15886</c:v>
                </c:pt>
                <c:pt idx="273">
                  <c:v>11078</c:v>
                </c:pt>
                <c:pt idx="274">
                  <c:v>6255</c:v>
                </c:pt>
                <c:pt idx="275">
                  <c:v>1478</c:v>
                </c:pt>
                <c:pt idx="276">
                  <c:v>3690</c:v>
                </c:pt>
                <c:pt idx="277">
                  <c:v>724</c:v>
                </c:pt>
                <c:pt idx="278">
                  <c:v>788</c:v>
                </c:pt>
                <c:pt idx="279">
                  <c:v>901</c:v>
                </c:pt>
                <c:pt idx="280">
                  <c:v>2549</c:v>
                </c:pt>
                <c:pt idx="281">
                  <c:v>592</c:v>
                </c:pt>
                <c:pt idx="282">
                  <c:v>1147</c:v>
                </c:pt>
                <c:pt idx="283">
                  <c:v>838</c:v>
                </c:pt>
                <c:pt idx="284">
                  <c:v>1243</c:v>
                </c:pt>
                <c:pt idx="285">
                  <c:v>522</c:v>
                </c:pt>
                <c:pt idx="286">
                  <c:v>1100</c:v>
                </c:pt>
                <c:pt idx="287">
                  <c:v>527</c:v>
                </c:pt>
                <c:pt idx="288">
                  <c:v>751</c:v>
                </c:pt>
                <c:pt idx="289">
                  <c:v>327</c:v>
                </c:pt>
                <c:pt idx="290">
                  <c:v>279</c:v>
                </c:pt>
                <c:pt idx="291">
                  <c:v>176</c:v>
                </c:pt>
                <c:pt idx="292">
                  <c:v>182</c:v>
                </c:pt>
                <c:pt idx="293">
                  <c:v>838</c:v>
                </c:pt>
                <c:pt idx="294">
                  <c:v>559</c:v>
                </c:pt>
                <c:pt idx="295">
                  <c:v>202</c:v>
                </c:pt>
                <c:pt idx="296">
                  <c:v>195</c:v>
                </c:pt>
                <c:pt idx="297">
                  <c:v>167</c:v>
                </c:pt>
                <c:pt idx="298">
                  <c:v>154</c:v>
                </c:pt>
                <c:pt idx="299">
                  <c:v>109</c:v>
                </c:pt>
                <c:pt idx="300">
                  <c:v>74</c:v>
                </c:pt>
                <c:pt idx="301">
                  <c:v>54</c:v>
                </c:pt>
                <c:pt idx="302">
                  <c:v>161</c:v>
                </c:pt>
                <c:pt idx="303">
                  <c:v>150</c:v>
                </c:pt>
                <c:pt idx="304">
                  <c:v>73</c:v>
                </c:pt>
                <c:pt idx="305">
                  <c:v>613</c:v>
                </c:pt>
                <c:pt idx="306">
                  <c:v>542</c:v>
                </c:pt>
                <c:pt idx="307">
                  <c:v>360</c:v>
                </c:pt>
                <c:pt idx="308">
                  <c:v>445</c:v>
                </c:pt>
                <c:pt idx="309">
                  <c:v>174</c:v>
                </c:pt>
                <c:pt idx="310">
                  <c:v>268</c:v>
                </c:pt>
                <c:pt idx="311">
                  <c:v>411</c:v>
                </c:pt>
                <c:pt idx="312">
                  <c:v>338</c:v>
                </c:pt>
                <c:pt idx="313">
                  <c:v>112</c:v>
                </c:pt>
                <c:pt idx="314">
                  <c:v>80</c:v>
                </c:pt>
                <c:pt idx="315">
                  <c:v>108</c:v>
                </c:pt>
                <c:pt idx="316">
                  <c:v>131</c:v>
                </c:pt>
                <c:pt idx="317">
                  <c:v>315</c:v>
                </c:pt>
                <c:pt idx="318">
                  <c:v>100</c:v>
                </c:pt>
                <c:pt idx="319">
                  <c:v>125</c:v>
                </c:pt>
                <c:pt idx="320">
                  <c:v>103</c:v>
                </c:pt>
                <c:pt idx="321">
                  <c:v>122</c:v>
                </c:pt>
                <c:pt idx="322">
                  <c:v>131</c:v>
                </c:pt>
                <c:pt idx="323">
                  <c:v>107</c:v>
                </c:pt>
                <c:pt idx="324">
                  <c:v>91</c:v>
                </c:pt>
                <c:pt idx="325">
                  <c:v>99</c:v>
                </c:pt>
                <c:pt idx="326">
                  <c:v>116</c:v>
                </c:pt>
                <c:pt idx="327">
                  <c:v>493</c:v>
                </c:pt>
                <c:pt idx="328">
                  <c:v>449</c:v>
                </c:pt>
                <c:pt idx="329">
                  <c:v>3376</c:v>
                </c:pt>
                <c:pt idx="330">
                  <c:v>139</c:v>
                </c:pt>
                <c:pt idx="331">
                  <c:v>213</c:v>
                </c:pt>
                <c:pt idx="332">
                  <c:v>264</c:v>
                </c:pt>
                <c:pt idx="333">
                  <c:v>350</c:v>
                </c:pt>
                <c:pt idx="334">
                  <c:v>225</c:v>
                </c:pt>
                <c:pt idx="335">
                  <c:v>95</c:v>
                </c:pt>
                <c:pt idx="336">
                  <c:v>61</c:v>
                </c:pt>
                <c:pt idx="337">
                  <c:v>85</c:v>
                </c:pt>
                <c:pt idx="338">
                  <c:v>70</c:v>
                </c:pt>
                <c:pt idx="339">
                  <c:v>70</c:v>
                </c:pt>
                <c:pt idx="340">
                  <c:v>73</c:v>
                </c:pt>
                <c:pt idx="341">
                  <c:v>83</c:v>
                </c:pt>
                <c:pt idx="342">
                  <c:v>75</c:v>
                </c:pt>
                <c:pt idx="343">
                  <c:v>67</c:v>
                </c:pt>
                <c:pt idx="344">
                  <c:v>68</c:v>
                </c:pt>
                <c:pt idx="345">
                  <c:v>87</c:v>
                </c:pt>
                <c:pt idx="346">
                  <c:v>96</c:v>
                </c:pt>
                <c:pt idx="347">
                  <c:v>126</c:v>
                </c:pt>
                <c:pt idx="348">
                  <c:v>176</c:v>
                </c:pt>
                <c:pt idx="349">
                  <c:v>112</c:v>
                </c:pt>
                <c:pt idx="350">
                  <c:v>74</c:v>
                </c:pt>
                <c:pt idx="351">
                  <c:v>83</c:v>
                </c:pt>
                <c:pt idx="352">
                  <c:v>132</c:v>
                </c:pt>
                <c:pt idx="353">
                  <c:v>155</c:v>
                </c:pt>
                <c:pt idx="354">
                  <c:v>213</c:v>
                </c:pt>
                <c:pt idx="355">
                  <c:v>147</c:v>
                </c:pt>
                <c:pt idx="356">
                  <c:v>87</c:v>
                </c:pt>
                <c:pt idx="357">
                  <c:v>83</c:v>
                </c:pt>
                <c:pt idx="358">
                  <c:v>66</c:v>
                </c:pt>
                <c:pt idx="359">
                  <c:v>98</c:v>
                </c:pt>
                <c:pt idx="360">
                  <c:v>92</c:v>
                </c:pt>
                <c:pt idx="361">
                  <c:v>80</c:v>
                </c:pt>
                <c:pt idx="362">
                  <c:v>126</c:v>
                </c:pt>
                <c:pt idx="363">
                  <c:v>254</c:v>
                </c:pt>
                <c:pt idx="364">
                  <c:v>132</c:v>
                </c:pt>
                <c:pt idx="365">
                  <c:v>252</c:v>
                </c:pt>
                <c:pt idx="366">
                  <c:v>170</c:v>
                </c:pt>
                <c:pt idx="367">
                  <c:v>97</c:v>
                </c:pt>
                <c:pt idx="368">
                  <c:v>222</c:v>
                </c:pt>
                <c:pt idx="369">
                  <c:v>334</c:v>
                </c:pt>
                <c:pt idx="370">
                  <c:v>846</c:v>
                </c:pt>
                <c:pt idx="371">
                  <c:v>786</c:v>
                </c:pt>
                <c:pt idx="372">
                  <c:v>867</c:v>
                </c:pt>
                <c:pt idx="373">
                  <c:v>846</c:v>
                </c:pt>
                <c:pt idx="374">
                  <c:v>800</c:v>
                </c:pt>
                <c:pt idx="375">
                  <c:v>795</c:v>
                </c:pt>
                <c:pt idx="376">
                  <c:v>870</c:v>
                </c:pt>
                <c:pt idx="377">
                  <c:v>1107</c:v>
                </c:pt>
                <c:pt idx="378">
                  <c:v>389</c:v>
                </c:pt>
                <c:pt idx="379">
                  <c:v>262</c:v>
                </c:pt>
                <c:pt idx="380">
                  <c:v>205</c:v>
                </c:pt>
                <c:pt idx="381">
                  <c:v>110</c:v>
                </c:pt>
                <c:pt idx="382">
                  <c:v>156</c:v>
                </c:pt>
                <c:pt idx="383">
                  <c:v>138</c:v>
                </c:pt>
                <c:pt idx="384">
                  <c:v>105</c:v>
                </c:pt>
                <c:pt idx="385">
                  <c:v>110</c:v>
                </c:pt>
                <c:pt idx="386">
                  <c:v>147</c:v>
                </c:pt>
                <c:pt idx="387">
                  <c:v>135</c:v>
                </c:pt>
                <c:pt idx="388">
                  <c:v>149</c:v>
                </c:pt>
                <c:pt idx="389">
                  <c:v>319</c:v>
                </c:pt>
                <c:pt idx="390">
                  <c:v>133</c:v>
                </c:pt>
                <c:pt idx="391">
                  <c:v>122</c:v>
                </c:pt>
                <c:pt idx="392">
                  <c:v>69</c:v>
                </c:pt>
                <c:pt idx="393">
                  <c:v>90</c:v>
                </c:pt>
                <c:pt idx="394">
                  <c:v>170</c:v>
                </c:pt>
                <c:pt idx="395">
                  <c:v>190</c:v>
                </c:pt>
                <c:pt idx="396">
                  <c:v>208</c:v>
                </c:pt>
                <c:pt idx="397">
                  <c:v>252</c:v>
                </c:pt>
                <c:pt idx="398">
                  <c:v>107</c:v>
                </c:pt>
                <c:pt idx="399">
                  <c:v>65</c:v>
                </c:pt>
                <c:pt idx="400">
                  <c:v>72</c:v>
                </c:pt>
                <c:pt idx="401">
                  <c:v>78</c:v>
                </c:pt>
                <c:pt idx="402">
                  <c:v>94</c:v>
                </c:pt>
                <c:pt idx="403">
                  <c:v>612</c:v>
                </c:pt>
                <c:pt idx="404">
                  <c:v>1328</c:v>
                </c:pt>
                <c:pt idx="405">
                  <c:v>1242</c:v>
                </c:pt>
                <c:pt idx="406">
                  <c:v>1322</c:v>
                </c:pt>
                <c:pt idx="407">
                  <c:v>197</c:v>
                </c:pt>
                <c:pt idx="408">
                  <c:v>78</c:v>
                </c:pt>
                <c:pt idx="409">
                  <c:v>106</c:v>
                </c:pt>
                <c:pt idx="410">
                  <c:v>120</c:v>
                </c:pt>
                <c:pt idx="411">
                  <c:v>129</c:v>
                </c:pt>
                <c:pt idx="412">
                  <c:v>88</c:v>
                </c:pt>
                <c:pt idx="413">
                  <c:v>74</c:v>
                </c:pt>
                <c:pt idx="414">
                  <c:v>78</c:v>
                </c:pt>
                <c:pt idx="415">
                  <c:v>86</c:v>
                </c:pt>
                <c:pt idx="416">
                  <c:v>386</c:v>
                </c:pt>
                <c:pt idx="417">
                  <c:v>262</c:v>
                </c:pt>
                <c:pt idx="418">
                  <c:v>182</c:v>
                </c:pt>
                <c:pt idx="419">
                  <c:v>167</c:v>
                </c:pt>
                <c:pt idx="420">
                  <c:v>97</c:v>
                </c:pt>
                <c:pt idx="421">
                  <c:v>175</c:v>
                </c:pt>
                <c:pt idx="422">
                  <c:v>312</c:v>
                </c:pt>
                <c:pt idx="423">
                  <c:v>581</c:v>
                </c:pt>
                <c:pt idx="424">
                  <c:v>537</c:v>
                </c:pt>
                <c:pt idx="425">
                  <c:v>527</c:v>
                </c:pt>
                <c:pt idx="426">
                  <c:v>502</c:v>
                </c:pt>
                <c:pt idx="427">
                  <c:v>563</c:v>
                </c:pt>
                <c:pt idx="428">
                  <c:v>481</c:v>
                </c:pt>
                <c:pt idx="429">
                  <c:v>507</c:v>
                </c:pt>
                <c:pt idx="430">
                  <c:v>486</c:v>
                </c:pt>
                <c:pt idx="431">
                  <c:v>502</c:v>
                </c:pt>
                <c:pt idx="432">
                  <c:v>412</c:v>
                </c:pt>
                <c:pt idx="433">
                  <c:v>470</c:v>
                </c:pt>
                <c:pt idx="434">
                  <c:v>234</c:v>
                </c:pt>
                <c:pt idx="435">
                  <c:v>100</c:v>
                </c:pt>
                <c:pt idx="436">
                  <c:v>209</c:v>
                </c:pt>
                <c:pt idx="437">
                  <c:v>512</c:v>
                </c:pt>
                <c:pt idx="438">
                  <c:v>401</c:v>
                </c:pt>
                <c:pt idx="439">
                  <c:v>464</c:v>
                </c:pt>
                <c:pt idx="440">
                  <c:v>704</c:v>
                </c:pt>
                <c:pt idx="441">
                  <c:v>3019</c:v>
                </c:pt>
                <c:pt idx="442">
                  <c:v>1033</c:v>
                </c:pt>
                <c:pt idx="443">
                  <c:v>1943</c:v>
                </c:pt>
                <c:pt idx="444">
                  <c:v>2036</c:v>
                </c:pt>
                <c:pt idx="445">
                  <c:v>1865</c:v>
                </c:pt>
                <c:pt idx="446">
                  <c:v>1522</c:v>
                </c:pt>
                <c:pt idx="447">
                  <c:v>1650</c:v>
                </c:pt>
                <c:pt idx="448">
                  <c:v>1189</c:v>
                </c:pt>
                <c:pt idx="449">
                  <c:v>1003</c:v>
                </c:pt>
                <c:pt idx="450">
                  <c:v>1053</c:v>
                </c:pt>
                <c:pt idx="451">
                  <c:v>878</c:v>
                </c:pt>
                <c:pt idx="452">
                  <c:v>763</c:v>
                </c:pt>
                <c:pt idx="453">
                  <c:v>864</c:v>
                </c:pt>
                <c:pt idx="454">
                  <c:v>674</c:v>
                </c:pt>
                <c:pt idx="455">
                  <c:v>798</c:v>
                </c:pt>
                <c:pt idx="456">
                  <c:v>1053</c:v>
                </c:pt>
                <c:pt idx="457">
                  <c:v>1036</c:v>
                </c:pt>
                <c:pt idx="458">
                  <c:v>1552</c:v>
                </c:pt>
                <c:pt idx="459">
                  <c:v>1580</c:v>
                </c:pt>
                <c:pt idx="460">
                  <c:v>870</c:v>
                </c:pt>
                <c:pt idx="461">
                  <c:v>567</c:v>
                </c:pt>
                <c:pt idx="462">
                  <c:v>628</c:v>
                </c:pt>
                <c:pt idx="463">
                  <c:v>804</c:v>
                </c:pt>
                <c:pt idx="464">
                  <c:v>1374</c:v>
                </c:pt>
                <c:pt idx="465">
                  <c:v>1420</c:v>
                </c:pt>
                <c:pt idx="466">
                  <c:v>1110</c:v>
                </c:pt>
                <c:pt idx="467">
                  <c:v>820</c:v>
                </c:pt>
                <c:pt idx="468">
                  <c:v>565</c:v>
                </c:pt>
                <c:pt idx="469">
                  <c:v>371</c:v>
                </c:pt>
                <c:pt idx="470">
                  <c:v>309</c:v>
                </c:pt>
                <c:pt idx="471">
                  <c:v>172</c:v>
                </c:pt>
                <c:pt idx="472">
                  <c:v>395</c:v>
                </c:pt>
                <c:pt idx="473">
                  <c:v>213</c:v>
                </c:pt>
                <c:pt idx="474">
                  <c:v>268</c:v>
                </c:pt>
                <c:pt idx="475">
                  <c:v>527</c:v>
                </c:pt>
                <c:pt idx="476">
                  <c:v>605</c:v>
                </c:pt>
                <c:pt idx="477">
                  <c:v>525</c:v>
                </c:pt>
                <c:pt idx="478">
                  <c:v>335</c:v>
                </c:pt>
                <c:pt idx="479">
                  <c:v>469</c:v>
                </c:pt>
                <c:pt idx="480">
                  <c:v>1735</c:v>
                </c:pt>
                <c:pt idx="481">
                  <c:v>947</c:v>
                </c:pt>
                <c:pt idx="482">
                  <c:v>360</c:v>
                </c:pt>
                <c:pt idx="483">
                  <c:v>509</c:v>
                </c:pt>
                <c:pt idx="484">
                  <c:v>460</c:v>
                </c:pt>
                <c:pt idx="485">
                  <c:v>164</c:v>
                </c:pt>
                <c:pt idx="486">
                  <c:v>247</c:v>
                </c:pt>
                <c:pt idx="487">
                  <c:v>242</c:v>
                </c:pt>
                <c:pt idx="488">
                  <c:v>188</c:v>
                </c:pt>
                <c:pt idx="489">
                  <c:v>177</c:v>
                </c:pt>
                <c:pt idx="490">
                  <c:v>147</c:v>
                </c:pt>
                <c:pt idx="491">
                  <c:v>157</c:v>
                </c:pt>
                <c:pt idx="492">
                  <c:v>177</c:v>
                </c:pt>
                <c:pt idx="493">
                  <c:v>623</c:v>
                </c:pt>
                <c:pt idx="494">
                  <c:v>1412</c:v>
                </c:pt>
                <c:pt idx="495">
                  <c:v>1193</c:v>
                </c:pt>
                <c:pt idx="496">
                  <c:v>1279</c:v>
                </c:pt>
                <c:pt idx="497">
                  <c:v>1180</c:v>
                </c:pt>
                <c:pt idx="498">
                  <c:v>1267</c:v>
                </c:pt>
                <c:pt idx="499">
                  <c:v>1254</c:v>
                </c:pt>
                <c:pt idx="500">
                  <c:v>483</c:v>
                </c:pt>
                <c:pt idx="501">
                  <c:v>186</c:v>
                </c:pt>
                <c:pt idx="502">
                  <c:v>191</c:v>
                </c:pt>
                <c:pt idx="503">
                  <c:v>175</c:v>
                </c:pt>
                <c:pt idx="504">
                  <c:v>142</c:v>
                </c:pt>
                <c:pt idx="505">
                  <c:v>188</c:v>
                </c:pt>
                <c:pt idx="506">
                  <c:v>900</c:v>
                </c:pt>
                <c:pt idx="507">
                  <c:v>706</c:v>
                </c:pt>
                <c:pt idx="508">
                  <c:v>455</c:v>
                </c:pt>
                <c:pt idx="509">
                  <c:v>835</c:v>
                </c:pt>
                <c:pt idx="510">
                  <c:v>783</c:v>
                </c:pt>
                <c:pt idx="511">
                  <c:v>557</c:v>
                </c:pt>
                <c:pt idx="512">
                  <c:v>182</c:v>
                </c:pt>
                <c:pt idx="513">
                  <c:v>439</c:v>
                </c:pt>
                <c:pt idx="514">
                  <c:v>301</c:v>
                </c:pt>
                <c:pt idx="515">
                  <c:v>256</c:v>
                </c:pt>
                <c:pt idx="516">
                  <c:v>206</c:v>
                </c:pt>
                <c:pt idx="517">
                  <c:v>167</c:v>
                </c:pt>
                <c:pt idx="518">
                  <c:v>139</c:v>
                </c:pt>
                <c:pt idx="519">
                  <c:v>166</c:v>
                </c:pt>
                <c:pt idx="520">
                  <c:v>250</c:v>
                </c:pt>
                <c:pt idx="521">
                  <c:v>220</c:v>
                </c:pt>
                <c:pt idx="522">
                  <c:v>616</c:v>
                </c:pt>
                <c:pt idx="523">
                  <c:v>1216</c:v>
                </c:pt>
                <c:pt idx="524">
                  <c:v>1857</c:v>
                </c:pt>
                <c:pt idx="525">
                  <c:v>1641</c:v>
                </c:pt>
                <c:pt idx="526">
                  <c:v>1670</c:v>
                </c:pt>
                <c:pt idx="527">
                  <c:v>10559</c:v>
                </c:pt>
                <c:pt idx="528">
                  <c:v>9801</c:v>
                </c:pt>
                <c:pt idx="529">
                  <c:v>9231</c:v>
                </c:pt>
                <c:pt idx="530">
                  <c:v>9003</c:v>
                </c:pt>
                <c:pt idx="531">
                  <c:v>7401</c:v>
                </c:pt>
                <c:pt idx="532">
                  <c:v>9848</c:v>
                </c:pt>
                <c:pt idx="533">
                  <c:v>10519</c:v>
                </c:pt>
                <c:pt idx="534">
                  <c:v>8989</c:v>
                </c:pt>
                <c:pt idx="535">
                  <c:v>7825</c:v>
                </c:pt>
                <c:pt idx="536">
                  <c:v>7736</c:v>
                </c:pt>
                <c:pt idx="537">
                  <c:v>7462</c:v>
                </c:pt>
                <c:pt idx="538">
                  <c:v>7853</c:v>
                </c:pt>
                <c:pt idx="539">
                  <c:v>10719</c:v>
                </c:pt>
                <c:pt idx="540">
                  <c:v>9397</c:v>
                </c:pt>
                <c:pt idx="541">
                  <c:v>8421</c:v>
                </c:pt>
                <c:pt idx="542">
                  <c:v>7330</c:v>
                </c:pt>
                <c:pt idx="543">
                  <c:v>8449</c:v>
                </c:pt>
                <c:pt idx="544">
                  <c:v>8785</c:v>
                </c:pt>
                <c:pt idx="545">
                  <c:v>9975</c:v>
                </c:pt>
                <c:pt idx="546">
                  <c:v>10589</c:v>
                </c:pt>
                <c:pt idx="547">
                  <c:v>10902</c:v>
                </c:pt>
                <c:pt idx="548">
                  <c:v>11029</c:v>
                </c:pt>
                <c:pt idx="549">
                  <c:v>8669</c:v>
                </c:pt>
                <c:pt idx="550">
                  <c:v>7641</c:v>
                </c:pt>
                <c:pt idx="551">
                  <c:v>7890</c:v>
                </c:pt>
                <c:pt idx="552">
                  <c:v>7338</c:v>
                </c:pt>
                <c:pt idx="553">
                  <c:v>8796</c:v>
                </c:pt>
                <c:pt idx="554">
                  <c:v>8303</c:v>
                </c:pt>
                <c:pt idx="555">
                  <c:v>8433</c:v>
                </c:pt>
                <c:pt idx="556">
                  <c:v>9237</c:v>
                </c:pt>
                <c:pt idx="557">
                  <c:v>9485</c:v>
                </c:pt>
                <c:pt idx="558">
                  <c:v>8098</c:v>
                </c:pt>
                <c:pt idx="559">
                  <c:v>7682</c:v>
                </c:pt>
                <c:pt idx="560">
                  <c:v>7714</c:v>
                </c:pt>
                <c:pt idx="561">
                  <c:v>9420</c:v>
                </c:pt>
                <c:pt idx="562">
                  <c:v>9604</c:v>
                </c:pt>
                <c:pt idx="563">
                  <c:v>10379</c:v>
                </c:pt>
                <c:pt idx="564">
                  <c:v>7893</c:v>
                </c:pt>
                <c:pt idx="565">
                  <c:v>7679</c:v>
                </c:pt>
                <c:pt idx="566">
                  <c:v>8266</c:v>
                </c:pt>
                <c:pt idx="567">
                  <c:v>6991</c:v>
                </c:pt>
                <c:pt idx="568">
                  <c:v>6504</c:v>
                </c:pt>
                <c:pt idx="569">
                  <c:v>6956</c:v>
                </c:pt>
                <c:pt idx="570">
                  <c:v>6471</c:v>
                </c:pt>
                <c:pt idx="571">
                  <c:v>6680</c:v>
                </c:pt>
                <c:pt idx="572">
                  <c:v>6888</c:v>
                </c:pt>
                <c:pt idx="573">
                  <c:v>8344</c:v>
                </c:pt>
                <c:pt idx="574">
                  <c:v>7046</c:v>
                </c:pt>
                <c:pt idx="575">
                  <c:v>3294</c:v>
                </c:pt>
                <c:pt idx="576">
                  <c:v>936</c:v>
                </c:pt>
                <c:pt idx="577">
                  <c:v>792</c:v>
                </c:pt>
                <c:pt idx="578">
                  <c:v>766</c:v>
                </c:pt>
                <c:pt idx="579">
                  <c:v>642</c:v>
                </c:pt>
                <c:pt idx="580">
                  <c:v>619</c:v>
                </c:pt>
                <c:pt idx="581">
                  <c:v>640</c:v>
                </c:pt>
                <c:pt idx="582">
                  <c:v>672</c:v>
                </c:pt>
                <c:pt idx="583">
                  <c:v>631</c:v>
                </c:pt>
                <c:pt idx="584">
                  <c:v>667</c:v>
                </c:pt>
                <c:pt idx="585">
                  <c:v>588</c:v>
                </c:pt>
                <c:pt idx="586">
                  <c:v>531</c:v>
                </c:pt>
                <c:pt idx="587">
                  <c:v>294</c:v>
                </c:pt>
                <c:pt idx="588">
                  <c:v>118</c:v>
                </c:pt>
                <c:pt idx="589">
                  <c:v>323</c:v>
                </c:pt>
                <c:pt idx="590">
                  <c:v>384</c:v>
                </c:pt>
                <c:pt idx="591">
                  <c:v>195</c:v>
                </c:pt>
                <c:pt idx="592">
                  <c:v>142</c:v>
                </c:pt>
                <c:pt idx="593">
                  <c:v>112</c:v>
                </c:pt>
                <c:pt idx="594">
                  <c:v>142</c:v>
                </c:pt>
                <c:pt idx="595">
                  <c:v>131</c:v>
                </c:pt>
                <c:pt idx="596">
                  <c:v>146</c:v>
                </c:pt>
                <c:pt idx="597">
                  <c:v>213</c:v>
                </c:pt>
                <c:pt idx="598">
                  <c:v>279</c:v>
                </c:pt>
                <c:pt idx="599">
                  <c:v>292</c:v>
                </c:pt>
                <c:pt idx="600">
                  <c:v>267</c:v>
                </c:pt>
                <c:pt idx="601">
                  <c:v>338</c:v>
                </c:pt>
                <c:pt idx="602">
                  <c:v>445</c:v>
                </c:pt>
                <c:pt idx="603">
                  <c:v>522</c:v>
                </c:pt>
                <c:pt idx="604">
                  <c:v>584</c:v>
                </c:pt>
                <c:pt idx="605">
                  <c:v>534</c:v>
                </c:pt>
                <c:pt idx="606">
                  <c:v>534</c:v>
                </c:pt>
                <c:pt idx="607">
                  <c:v>540</c:v>
                </c:pt>
                <c:pt idx="608">
                  <c:v>531</c:v>
                </c:pt>
                <c:pt idx="609">
                  <c:v>389</c:v>
                </c:pt>
                <c:pt idx="610">
                  <c:v>419</c:v>
                </c:pt>
                <c:pt idx="611">
                  <c:v>560</c:v>
                </c:pt>
                <c:pt idx="612">
                  <c:v>430</c:v>
                </c:pt>
                <c:pt idx="613">
                  <c:v>543</c:v>
                </c:pt>
                <c:pt idx="614">
                  <c:v>448</c:v>
                </c:pt>
                <c:pt idx="615">
                  <c:v>148</c:v>
                </c:pt>
                <c:pt idx="616">
                  <c:v>125</c:v>
                </c:pt>
                <c:pt idx="617">
                  <c:v>135</c:v>
                </c:pt>
                <c:pt idx="618">
                  <c:v>132</c:v>
                </c:pt>
                <c:pt idx="619">
                  <c:v>155</c:v>
                </c:pt>
              </c:numCache>
            </c:numRef>
          </c:val>
          <c:smooth val="0"/>
          <c:extLst>
            <c:ext xmlns:c16="http://schemas.microsoft.com/office/drawing/2014/chart" uri="{C3380CC4-5D6E-409C-BE32-E72D297353CC}">
              <c16:uniqueId val="{00000000-4740-405F-BCA8-6DDED154F846}"/>
            </c:ext>
          </c:extLst>
        </c:ser>
        <c:dLbls>
          <c:showLegendKey val="0"/>
          <c:showVal val="0"/>
          <c:showCatName val="0"/>
          <c:showSerName val="0"/>
          <c:showPercent val="0"/>
          <c:showBubbleSize val="0"/>
        </c:dLbls>
        <c:smooth val="0"/>
        <c:axId val="303993864"/>
        <c:axId val="303993536"/>
      </c:lineChart>
      <c:dateAx>
        <c:axId val="30399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93536"/>
        <c:crosses val="autoZero"/>
        <c:auto val="1"/>
        <c:lblOffset val="100"/>
        <c:baseTimeUnit val="days"/>
      </c:dateAx>
      <c:valAx>
        <c:axId val="30399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9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9577</c:v>
                </c:pt>
              </c:numCache>
            </c:numRef>
          </c:val>
          <c:extLst>
            <c:ext xmlns:c16="http://schemas.microsoft.com/office/drawing/2014/chart" uri="{C3380CC4-5D6E-409C-BE32-E72D297353CC}">
              <c16:uniqueId val="{00000000-35E9-4895-BC76-1BA7F8A3F2D5}"/>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7092</c:v>
                </c:pt>
              </c:numCache>
            </c:numRef>
          </c:val>
          <c:extLst>
            <c:ext xmlns:c16="http://schemas.microsoft.com/office/drawing/2014/chart" uri="{C3380CC4-5D6E-409C-BE32-E72D297353CC}">
              <c16:uniqueId val="{00000001-35E9-4895-BC76-1BA7F8A3F2D5}"/>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139258</c:v>
                </c:pt>
              </c:numCache>
            </c:numRef>
          </c:val>
          <c:extLst>
            <c:ext xmlns:c16="http://schemas.microsoft.com/office/drawing/2014/chart" uri="{C3380CC4-5D6E-409C-BE32-E72D297353CC}">
              <c16:uniqueId val="{00000002-35E9-4895-BC76-1BA7F8A3F2D5}"/>
            </c:ext>
          </c:extLst>
        </c:ser>
        <c:dLbls>
          <c:showLegendKey val="0"/>
          <c:showVal val="0"/>
          <c:showCatName val="0"/>
          <c:showSerName val="0"/>
          <c:showPercent val="0"/>
          <c:showBubbleSize val="0"/>
        </c:dLbls>
        <c:gapWidth val="219"/>
        <c:overlap val="-27"/>
        <c:axId val="303543072"/>
        <c:axId val="303542416"/>
      </c:barChart>
      <c:catAx>
        <c:axId val="30354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42416"/>
        <c:crosses val="autoZero"/>
        <c:auto val="1"/>
        <c:lblAlgn val="ctr"/>
        <c:lblOffset val="100"/>
        <c:noMultiLvlLbl val="0"/>
      </c:catAx>
      <c:valAx>
        <c:axId val="30354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4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CA2-42D6-BEC0-7BD7FD70290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CA2-42D6-BEC0-7BD7FD70290A}"/>
            </c:ext>
          </c:extLst>
        </c:ser>
        <c:dLbls>
          <c:showLegendKey val="0"/>
          <c:showVal val="0"/>
          <c:showCatName val="0"/>
          <c:showSerName val="0"/>
          <c:showPercent val="0"/>
          <c:showBubbleSize val="0"/>
        </c:dLbls>
        <c:gapWidth val="219"/>
        <c:overlap val="-27"/>
        <c:axId val="249065800"/>
        <c:axId val="249066128"/>
      </c:barChart>
      <c:catAx>
        <c:axId val="24906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66128"/>
        <c:crosses val="autoZero"/>
        <c:auto val="1"/>
        <c:lblAlgn val="ctr"/>
        <c:lblOffset val="100"/>
        <c:noMultiLvlLbl val="0"/>
      </c:catAx>
      <c:valAx>
        <c:axId val="24906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6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124788</c:v>
                </c:pt>
                <c:pt idx="1">
                  <c:v>124808</c:v>
                </c:pt>
                <c:pt idx="2">
                  <c:v>124824</c:v>
                </c:pt>
                <c:pt idx="3">
                  <c:v>124842</c:v>
                </c:pt>
                <c:pt idx="4">
                  <c:v>124854</c:v>
                </c:pt>
                <c:pt idx="5">
                  <c:v>124850</c:v>
                </c:pt>
                <c:pt idx="6">
                  <c:v>124853</c:v>
                </c:pt>
                <c:pt idx="7">
                  <c:v>124868</c:v>
                </c:pt>
                <c:pt idx="8">
                  <c:v>124879</c:v>
                </c:pt>
                <c:pt idx="9">
                  <c:v>124910</c:v>
                </c:pt>
                <c:pt idx="10">
                  <c:v>124935</c:v>
                </c:pt>
                <c:pt idx="11">
                  <c:v>124951</c:v>
                </c:pt>
                <c:pt idx="12">
                  <c:v>124969</c:v>
                </c:pt>
                <c:pt idx="13">
                  <c:v>124977</c:v>
                </c:pt>
                <c:pt idx="14">
                  <c:v>124977</c:v>
                </c:pt>
                <c:pt idx="15">
                  <c:v>124988</c:v>
                </c:pt>
                <c:pt idx="16">
                  <c:v>124995</c:v>
                </c:pt>
                <c:pt idx="17">
                  <c:v>125010</c:v>
                </c:pt>
                <c:pt idx="18">
                  <c:v>125027</c:v>
                </c:pt>
                <c:pt idx="19">
                  <c:v>125050</c:v>
                </c:pt>
                <c:pt idx="20">
                  <c:v>125056</c:v>
                </c:pt>
                <c:pt idx="21">
                  <c:v>125066</c:v>
                </c:pt>
                <c:pt idx="22">
                  <c:v>125078</c:v>
                </c:pt>
                <c:pt idx="23">
                  <c:v>125080</c:v>
                </c:pt>
                <c:pt idx="24">
                  <c:v>125088</c:v>
                </c:pt>
                <c:pt idx="25">
                  <c:v>125103</c:v>
                </c:pt>
                <c:pt idx="26">
                  <c:v>125111</c:v>
                </c:pt>
                <c:pt idx="27">
                  <c:v>124989</c:v>
                </c:pt>
                <c:pt idx="28">
                  <c:v>125009</c:v>
                </c:pt>
                <c:pt idx="29">
                  <c:v>125032</c:v>
                </c:pt>
                <c:pt idx="30">
                  <c:v>125059</c:v>
                </c:pt>
                <c:pt idx="31">
                  <c:v>125076</c:v>
                </c:pt>
                <c:pt idx="32">
                  <c:v>125099</c:v>
                </c:pt>
                <c:pt idx="33">
                  <c:v>125120</c:v>
                </c:pt>
                <c:pt idx="34">
                  <c:v>125128</c:v>
                </c:pt>
                <c:pt idx="35">
                  <c:v>125148</c:v>
                </c:pt>
                <c:pt idx="36">
                  <c:v>125156</c:v>
                </c:pt>
                <c:pt idx="37">
                  <c:v>125171</c:v>
                </c:pt>
                <c:pt idx="38">
                  <c:v>125194</c:v>
                </c:pt>
                <c:pt idx="39">
                  <c:v>125230</c:v>
                </c:pt>
                <c:pt idx="40">
                  <c:v>125237</c:v>
                </c:pt>
                <c:pt idx="41">
                  <c:v>125247</c:v>
                </c:pt>
                <c:pt idx="42">
                  <c:v>125263</c:v>
                </c:pt>
                <c:pt idx="43">
                  <c:v>125384</c:v>
                </c:pt>
                <c:pt idx="44">
                  <c:v>125413</c:v>
                </c:pt>
                <c:pt idx="45">
                  <c:v>125421</c:v>
                </c:pt>
                <c:pt idx="46">
                  <c:v>125450</c:v>
                </c:pt>
                <c:pt idx="47">
                  <c:v>125471</c:v>
                </c:pt>
                <c:pt idx="48">
                  <c:v>125487</c:v>
                </c:pt>
                <c:pt idx="49">
                  <c:v>125497</c:v>
                </c:pt>
                <c:pt idx="50">
                  <c:v>125517</c:v>
                </c:pt>
                <c:pt idx="51">
                  <c:v>125526</c:v>
                </c:pt>
                <c:pt idx="52">
                  <c:v>125537</c:v>
                </c:pt>
                <c:pt idx="53">
                  <c:v>125548</c:v>
                </c:pt>
                <c:pt idx="54">
                  <c:v>125619</c:v>
                </c:pt>
                <c:pt idx="55">
                  <c:v>125815</c:v>
                </c:pt>
                <c:pt idx="56">
                  <c:v>125908</c:v>
                </c:pt>
                <c:pt idx="57">
                  <c:v>125951</c:v>
                </c:pt>
                <c:pt idx="58">
                  <c:v>125978</c:v>
                </c:pt>
                <c:pt idx="59">
                  <c:v>125999</c:v>
                </c:pt>
                <c:pt idx="60">
                  <c:v>126036</c:v>
                </c:pt>
                <c:pt idx="61">
                  <c:v>126043</c:v>
                </c:pt>
                <c:pt idx="62">
                  <c:v>126054</c:v>
                </c:pt>
                <c:pt idx="63">
                  <c:v>126066</c:v>
                </c:pt>
                <c:pt idx="64">
                  <c:v>126082</c:v>
                </c:pt>
                <c:pt idx="65">
                  <c:v>126108</c:v>
                </c:pt>
                <c:pt idx="66">
                  <c:v>126135</c:v>
                </c:pt>
                <c:pt idx="67">
                  <c:v>126147</c:v>
                </c:pt>
                <c:pt idx="68">
                  <c:v>126172</c:v>
                </c:pt>
                <c:pt idx="69">
                  <c:v>126185</c:v>
                </c:pt>
                <c:pt idx="70">
                  <c:v>126186</c:v>
                </c:pt>
                <c:pt idx="71">
                  <c:v>126204</c:v>
                </c:pt>
                <c:pt idx="72">
                  <c:v>126218</c:v>
                </c:pt>
                <c:pt idx="73">
                  <c:v>126233</c:v>
                </c:pt>
                <c:pt idx="74">
                  <c:v>126247</c:v>
                </c:pt>
                <c:pt idx="75">
                  <c:v>126258</c:v>
                </c:pt>
                <c:pt idx="76">
                  <c:v>126276</c:v>
                </c:pt>
                <c:pt idx="77">
                  <c:v>126284</c:v>
                </c:pt>
                <c:pt idx="78">
                  <c:v>126296</c:v>
                </c:pt>
                <c:pt idx="79">
                  <c:v>126310</c:v>
                </c:pt>
                <c:pt idx="80">
                  <c:v>126319</c:v>
                </c:pt>
                <c:pt idx="81">
                  <c:v>126322</c:v>
                </c:pt>
                <c:pt idx="82">
                  <c:v>126334</c:v>
                </c:pt>
                <c:pt idx="83">
                  <c:v>126362</c:v>
                </c:pt>
                <c:pt idx="84">
                  <c:v>126380</c:v>
                </c:pt>
                <c:pt idx="85">
                  <c:v>126384</c:v>
                </c:pt>
                <c:pt idx="86">
                  <c:v>126398</c:v>
                </c:pt>
                <c:pt idx="87">
                  <c:v>126414</c:v>
                </c:pt>
                <c:pt idx="88">
                  <c:v>126629</c:v>
                </c:pt>
                <c:pt idx="89">
                  <c:v>127040</c:v>
                </c:pt>
                <c:pt idx="90">
                  <c:v>127345</c:v>
                </c:pt>
                <c:pt idx="91">
                  <c:v>127347</c:v>
                </c:pt>
                <c:pt idx="92">
                  <c:v>127366</c:v>
                </c:pt>
                <c:pt idx="93">
                  <c:v>129038</c:v>
                </c:pt>
                <c:pt idx="94">
                  <c:v>130816</c:v>
                </c:pt>
                <c:pt idx="95">
                  <c:v>132500</c:v>
                </c:pt>
                <c:pt idx="96">
                  <c:v>134116</c:v>
                </c:pt>
                <c:pt idx="97">
                  <c:v>135561</c:v>
                </c:pt>
                <c:pt idx="98">
                  <c:v>136850</c:v>
                </c:pt>
                <c:pt idx="99">
                  <c:v>138162</c:v>
                </c:pt>
                <c:pt idx="100">
                  <c:v>139375</c:v>
                </c:pt>
                <c:pt idx="101">
                  <c:v>140548</c:v>
                </c:pt>
                <c:pt idx="102">
                  <c:v>141659</c:v>
                </c:pt>
                <c:pt idx="103">
                  <c:v>142640</c:v>
                </c:pt>
                <c:pt idx="104">
                  <c:v>142679</c:v>
                </c:pt>
                <c:pt idx="105">
                  <c:v>142693</c:v>
                </c:pt>
                <c:pt idx="106">
                  <c:v>142706</c:v>
                </c:pt>
                <c:pt idx="107">
                  <c:v>142712</c:v>
                </c:pt>
                <c:pt idx="108">
                  <c:v>142736</c:v>
                </c:pt>
                <c:pt idx="109">
                  <c:v>142751</c:v>
                </c:pt>
                <c:pt idx="110">
                  <c:v>142763</c:v>
                </c:pt>
                <c:pt idx="111">
                  <c:v>142769</c:v>
                </c:pt>
                <c:pt idx="112">
                  <c:v>142776</c:v>
                </c:pt>
                <c:pt idx="113">
                  <c:v>142796</c:v>
                </c:pt>
                <c:pt idx="114">
                  <c:v>142809</c:v>
                </c:pt>
                <c:pt idx="115">
                  <c:v>142832</c:v>
                </c:pt>
                <c:pt idx="116">
                  <c:v>142901</c:v>
                </c:pt>
                <c:pt idx="117">
                  <c:v>143030</c:v>
                </c:pt>
                <c:pt idx="118">
                  <c:v>143046</c:v>
                </c:pt>
                <c:pt idx="119">
                  <c:v>143486</c:v>
                </c:pt>
                <c:pt idx="120">
                  <c:v>144171</c:v>
                </c:pt>
                <c:pt idx="121">
                  <c:v>144896</c:v>
                </c:pt>
                <c:pt idx="122">
                  <c:v>145533</c:v>
                </c:pt>
                <c:pt idx="123">
                  <c:v>146251</c:v>
                </c:pt>
                <c:pt idx="124">
                  <c:v>146900</c:v>
                </c:pt>
                <c:pt idx="125">
                  <c:v>147441</c:v>
                </c:pt>
                <c:pt idx="126">
                  <c:v>148092</c:v>
                </c:pt>
                <c:pt idx="127">
                  <c:v>148753</c:v>
                </c:pt>
                <c:pt idx="128">
                  <c:v>149355</c:v>
                </c:pt>
                <c:pt idx="129">
                  <c:v>149925</c:v>
                </c:pt>
                <c:pt idx="130">
                  <c:v>150488</c:v>
                </c:pt>
                <c:pt idx="131">
                  <c:v>151066</c:v>
                </c:pt>
                <c:pt idx="132">
                  <c:v>151460</c:v>
                </c:pt>
                <c:pt idx="133">
                  <c:v>151485</c:v>
                </c:pt>
                <c:pt idx="134">
                  <c:v>151494</c:v>
                </c:pt>
                <c:pt idx="135">
                  <c:v>151507</c:v>
                </c:pt>
                <c:pt idx="136">
                  <c:v>151527</c:v>
                </c:pt>
                <c:pt idx="137">
                  <c:v>151533</c:v>
                </c:pt>
                <c:pt idx="138">
                  <c:v>151546</c:v>
                </c:pt>
                <c:pt idx="139">
                  <c:v>151545</c:v>
                </c:pt>
                <c:pt idx="140">
                  <c:v>151550</c:v>
                </c:pt>
                <c:pt idx="141">
                  <c:v>151577</c:v>
                </c:pt>
                <c:pt idx="142">
                  <c:v>151592</c:v>
                </c:pt>
                <c:pt idx="143">
                  <c:v>151606</c:v>
                </c:pt>
                <c:pt idx="144">
                  <c:v>151605</c:v>
                </c:pt>
                <c:pt idx="145">
                  <c:v>151618</c:v>
                </c:pt>
                <c:pt idx="146">
                  <c:v>151630</c:v>
                </c:pt>
                <c:pt idx="147">
                  <c:v>151640</c:v>
                </c:pt>
                <c:pt idx="148">
                  <c:v>151661</c:v>
                </c:pt>
                <c:pt idx="149">
                  <c:v>151680</c:v>
                </c:pt>
                <c:pt idx="150">
                  <c:v>151697</c:v>
                </c:pt>
                <c:pt idx="151">
                  <c:v>151706</c:v>
                </c:pt>
                <c:pt idx="152">
                  <c:v>151730</c:v>
                </c:pt>
                <c:pt idx="153">
                  <c:v>152052</c:v>
                </c:pt>
                <c:pt idx="154">
                  <c:v>152596</c:v>
                </c:pt>
                <c:pt idx="155">
                  <c:v>153174</c:v>
                </c:pt>
                <c:pt idx="156">
                  <c:v>153668</c:v>
                </c:pt>
                <c:pt idx="157">
                  <c:v>154126</c:v>
                </c:pt>
                <c:pt idx="158">
                  <c:v>154552</c:v>
                </c:pt>
                <c:pt idx="159">
                  <c:v>154962</c:v>
                </c:pt>
                <c:pt idx="160">
                  <c:v>155359</c:v>
                </c:pt>
                <c:pt idx="161">
                  <c:v>155729</c:v>
                </c:pt>
                <c:pt idx="162">
                  <c:v>156127</c:v>
                </c:pt>
                <c:pt idx="163">
                  <c:v>156559</c:v>
                </c:pt>
                <c:pt idx="164">
                  <c:v>157015</c:v>
                </c:pt>
                <c:pt idx="165">
                  <c:v>157179</c:v>
                </c:pt>
                <c:pt idx="166">
                  <c:v>157193</c:v>
                </c:pt>
                <c:pt idx="167">
                  <c:v>157203</c:v>
                </c:pt>
                <c:pt idx="168">
                  <c:v>157225</c:v>
                </c:pt>
                <c:pt idx="169">
                  <c:v>157237</c:v>
                </c:pt>
                <c:pt idx="170">
                  <c:v>157258</c:v>
                </c:pt>
                <c:pt idx="171">
                  <c:v>157279</c:v>
                </c:pt>
                <c:pt idx="172">
                  <c:v>157294</c:v>
                </c:pt>
                <c:pt idx="173">
                  <c:v>157331</c:v>
                </c:pt>
                <c:pt idx="174">
                  <c:v>157331</c:v>
                </c:pt>
                <c:pt idx="175">
                  <c:v>157376</c:v>
                </c:pt>
                <c:pt idx="176">
                  <c:v>157399</c:v>
                </c:pt>
                <c:pt idx="177">
                  <c:v>157406</c:v>
                </c:pt>
                <c:pt idx="178">
                  <c:v>157418</c:v>
                </c:pt>
                <c:pt idx="179">
                  <c:v>157450</c:v>
                </c:pt>
                <c:pt idx="180">
                  <c:v>157467</c:v>
                </c:pt>
                <c:pt idx="181">
                  <c:v>157480</c:v>
                </c:pt>
                <c:pt idx="182">
                  <c:v>157534</c:v>
                </c:pt>
                <c:pt idx="183">
                  <c:v>157558</c:v>
                </c:pt>
                <c:pt idx="184">
                  <c:v>157567</c:v>
                </c:pt>
                <c:pt idx="185">
                  <c:v>157584</c:v>
                </c:pt>
                <c:pt idx="186">
                  <c:v>157591</c:v>
                </c:pt>
                <c:pt idx="187">
                  <c:v>157601</c:v>
                </c:pt>
                <c:pt idx="188">
                  <c:v>157612</c:v>
                </c:pt>
                <c:pt idx="189">
                  <c:v>157617</c:v>
                </c:pt>
                <c:pt idx="190">
                  <c:v>157635</c:v>
                </c:pt>
                <c:pt idx="191">
                  <c:v>157632</c:v>
                </c:pt>
                <c:pt idx="192">
                  <c:v>157645</c:v>
                </c:pt>
                <c:pt idx="193">
                  <c:v>157649</c:v>
                </c:pt>
                <c:pt idx="194">
                  <c:v>157667</c:v>
                </c:pt>
                <c:pt idx="195">
                  <c:v>157659</c:v>
                </c:pt>
                <c:pt idx="196">
                  <c:v>157655</c:v>
                </c:pt>
                <c:pt idx="197">
                  <c:v>157662</c:v>
                </c:pt>
                <c:pt idx="198">
                  <c:v>157699</c:v>
                </c:pt>
                <c:pt idx="199">
                  <c:v>157755</c:v>
                </c:pt>
                <c:pt idx="200">
                  <c:v>157796</c:v>
                </c:pt>
                <c:pt idx="201">
                  <c:v>157863</c:v>
                </c:pt>
                <c:pt idx="202">
                  <c:v>157942</c:v>
                </c:pt>
                <c:pt idx="203">
                  <c:v>158059</c:v>
                </c:pt>
                <c:pt idx="204">
                  <c:v>158122</c:v>
                </c:pt>
                <c:pt idx="205">
                  <c:v>158128</c:v>
                </c:pt>
                <c:pt idx="206">
                  <c:v>158133</c:v>
                </c:pt>
                <c:pt idx="207">
                  <c:v>158138</c:v>
                </c:pt>
                <c:pt idx="208">
                  <c:v>158149</c:v>
                </c:pt>
                <c:pt idx="209">
                  <c:v>158162</c:v>
                </c:pt>
                <c:pt idx="210">
                  <c:v>158209</c:v>
                </c:pt>
                <c:pt idx="211">
                  <c:v>158314</c:v>
                </c:pt>
                <c:pt idx="212">
                  <c:v>158413</c:v>
                </c:pt>
                <c:pt idx="213">
                  <c:v>158461</c:v>
                </c:pt>
                <c:pt idx="214">
                  <c:v>158598</c:v>
                </c:pt>
                <c:pt idx="215">
                  <c:v>158748</c:v>
                </c:pt>
                <c:pt idx="216">
                  <c:v>158896</c:v>
                </c:pt>
                <c:pt idx="217">
                  <c:v>159042</c:v>
                </c:pt>
                <c:pt idx="218">
                  <c:v>159196</c:v>
                </c:pt>
                <c:pt idx="219">
                  <c:v>159381</c:v>
                </c:pt>
                <c:pt idx="220">
                  <c:v>159493</c:v>
                </c:pt>
                <c:pt idx="221">
                  <c:v>159597</c:v>
                </c:pt>
                <c:pt idx="222">
                  <c:v>159684</c:v>
                </c:pt>
                <c:pt idx="223">
                  <c:v>159821</c:v>
                </c:pt>
                <c:pt idx="224">
                  <c:v>159911</c:v>
                </c:pt>
                <c:pt idx="225">
                  <c:v>159923</c:v>
                </c:pt>
                <c:pt idx="226">
                  <c:v>159940</c:v>
                </c:pt>
                <c:pt idx="227">
                  <c:v>159953</c:v>
                </c:pt>
                <c:pt idx="228">
                  <c:v>160715</c:v>
                </c:pt>
                <c:pt idx="229">
                  <c:v>161407</c:v>
                </c:pt>
                <c:pt idx="230">
                  <c:v>161439</c:v>
                </c:pt>
                <c:pt idx="231">
                  <c:v>161807</c:v>
                </c:pt>
                <c:pt idx="232">
                  <c:v>162125</c:v>
                </c:pt>
                <c:pt idx="233">
                  <c:v>162418</c:v>
                </c:pt>
                <c:pt idx="234">
                  <c:v>162557</c:v>
                </c:pt>
                <c:pt idx="235">
                  <c:v>162581</c:v>
                </c:pt>
                <c:pt idx="236">
                  <c:v>162589</c:v>
                </c:pt>
                <c:pt idx="237">
                  <c:v>162605</c:v>
                </c:pt>
                <c:pt idx="238">
                  <c:v>162613</c:v>
                </c:pt>
                <c:pt idx="239">
                  <c:v>162678</c:v>
                </c:pt>
                <c:pt idx="240">
                  <c:v>162902</c:v>
                </c:pt>
                <c:pt idx="241">
                  <c:v>163087</c:v>
                </c:pt>
                <c:pt idx="242">
                  <c:v>163269</c:v>
                </c:pt>
                <c:pt idx="243">
                  <c:v>163484</c:v>
                </c:pt>
                <c:pt idx="244">
                  <c:v>163671</c:v>
                </c:pt>
                <c:pt idx="245">
                  <c:v>163858</c:v>
                </c:pt>
                <c:pt idx="246">
                  <c:v>164068</c:v>
                </c:pt>
                <c:pt idx="247">
                  <c:v>164309</c:v>
                </c:pt>
                <c:pt idx="248">
                  <c:v>164518</c:v>
                </c:pt>
                <c:pt idx="249">
                  <c:v>164713</c:v>
                </c:pt>
                <c:pt idx="250">
                  <c:v>164905</c:v>
                </c:pt>
                <c:pt idx="251">
                  <c:v>165140</c:v>
                </c:pt>
                <c:pt idx="252">
                  <c:v>165220</c:v>
                </c:pt>
                <c:pt idx="253">
                  <c:v>165300</c:v>
                </c:pt>
                <c:pt idx="254">
                  <c:v>165389</c:v>
                </c:pt>
                <c:pt idx="255">
                  <c:v>165505</c:v>
                </c:pt>
                <c:pt idx="256">
                  <c:v>165655</c:v>
                </c:pt>
                <c:pt idx="257">
                  <c:v>165791</c:v>
                </c:pt>
                <c:pt idx="258">
                  <c:v>165878</c:v>
                </c:pt>
                <c:pt idx="259">
                  <c:v>165932</c:v>
                </c:pt>
                <c:pt idx="260">
                  <c:v>166026</c:v>
                </c:pt>
                <c:pt idx="261">
                  <c:v>166103</c:v>
                </c:pt>
                <c:pt idx="262">
                  <c:v>166171</c:v>
                </c:pt>
                <c:pt idx="263">
                  <c:v>166240</c:v>
                </c:pt>
                <c:pt idx="264">
                  <c:v>166308</c:v>
                </c:pt>
                <c:pt idx="265">
                  <c:v>166412</c:v>
                </c:pt>
                <c:pt idx="266">
                  <c:v>166516</c:v>
                </c:pt>
                <c:pt idx="267">
                  <c:v>166624</c:v>
                </c:pt>
                <c:pt idx="268">
                  <c:v>166692</c:v>
                </c:pt>
                <c:pt idx="269">
                  <c:v>166814</c:v>
                </c:pt>
                <c:pt idx="270">
                  <c:v>166965</c:v>
                </c:pt>
                <c:pt idx="271">
                  <c:v>167162</c:v>
                </c:pt>
                <c:pt idx="272">
                  <c:v>167467</c:v>
                </c:pt>
                <c:pt idx="273">
                  <c:v>167624</c:v>
                </c:pt>
                <c:pt idx="274">
                  <c:v>167729</c:v>
                </c:pt>
                <c:pt idx="275">
                  <c:v>167797</c:v>
                </c:pt>
                <c:pt idx="276">
                  <c:v>167919</c:v>
                </c:pt>
                <c:pt idx="277">
                  <c:v>167953</c:v>
                </c:pt>
                <c:pt idx="278">
                  <c:v>167983</c:v>
                </c:pt>
                <c:pt idx="279">
                  <c:v>168050</c:v>
                </c:pt>
                <c:pt idx="280">
                  <c:v>168092</c:v>
                </c:pt>
                <c:pt idx="281">
                  <c:v>168105</c:v>
                </c:pt>
                <c:pt idx="282">
                  <c:v>168128</c:v>
                </c:pt>
                <c:pt idx="283">
                  <c:v>168181</c:v>
                </c:pt>
                <c:pt idx="284">
                  <c:v>168246</c:v>
                </c:pt>
                <c:pt idx="285">
                  <c:v>168269</c:v>
                </c:pt>
                <c:pt idx="286">
                  <c:v>168287</c:v>
                </c:pt>
                <c:pt idx="287">
                  <c:v>168299</c:v>
                </c:pt>
                <c:pt idx="288">
                  <c:v>168303</c:v>
                </c:pt>
                <c:pt idx="289">
                  <c:v>168298</c:v>
                </c:pt>
                <c:pt idx="290">
                  <c:v>168320</c:v>
                </c:pt>
                <c:pt idx="291">
                  <c:v>168324</c:v>
                </c:pt>
                <c:pt idx="292">
                  <c:v>168343</c:v>
                </c:pt>
                <c:pt idx="293">
                  <c:v>168365</c:v>
                </c:pt>
                <c:pt idx="294">
                  <c:v>168385</c:v>
                </c:pt>
                <c:pt idx="295">
                  <c:v>168400</c:v>
                </c:pt>
                <c:pt idx="296">
                  <c:v>168412</c:v>
                </c:pt>
                <c:pt idx="297">
                  <c:v>168415</c:v>
                </c:pt>
                <c:pt idx="298">
                  <c:v>168419</c:v>
                </c:pt>
                <c:pt idx="299">
                  <c:v>168415</c:v>
                </c:pt>
                <c:pt idx="300">
                  <c:v>168418</c:v>
                </c:pt>
                <c:pt idx="301">
                  <c:v>168421</c:v>
                </c:pt>
                <c:pt idx="302">
                  <c:v>168429</c:v>
                </c:pt>
                <c:pt idx="303">
                  <c:v>168430</c:v>
                </c:pt>
                <c:pt idx="304">
                  <c:v>168439</c:v>
                </c:pt>
                <c:pt idx="305">
                  <c:v>168455</c:v>
                </c:pt>
                <c:pt idx="306">
                  <c:v>168484</c:v>
                </c:pt>
                <c:pt idx="307">
                  <c:v>168495</c:v>
                </c:pt>
                <c:pt idx="308">
                  <c:v>168493</c:v>
                </c:pt>
                <c:pt idx="309">
                  <c:v>168499</c:v>
                </c:pt>
                <c:pt idx="310">
                  <c:v>168497</c:v>
                </c:pt>
                <c:pt idx="311">
                  <c:v>168509</c:v>
                </c:pt>
                <c:pt idx="312">
                  <c:v>168520</c:v>
                </c:pt>
                <c:pt idx="313">
                  <c:v>168547</c:v>
                </c:pt>
                <c:pt idx="314">
                  <c:v>168538</c:v>
                </c:pt>
                <c:pt idx="315">
                  <c:v>168546</c:v>
                </c:pt>
                <c:pt idx="316">
                  <c:v>168549</c:v>
                </c:pt>
                <c:pt idx="317">
                  <c:v>168554</c:v>
                </c:pt>
                <c:pt idx="318">
                  <c:v>168562</c:v>
                </c:pt>
                <c:pt idx="319">
                  <c:v>168569</c:v>
                </c:pt>
                <c:pt idx="320">
                  <c:v>168583</c:v>
                </c:pt>
                <c:pt idx="321">
                  <c:v>168592</c:v>
                </c:pt>
                <c:pt idx="322">
                  <c:v>168598</c:v>
                </c:pt>
                <c:pt idx="323">
                  <c:v>168608</c:v>
                </c:pt>
                <c:pt idx="324">
                  <c:v>168597</c:v>
                </c:pt>
                <c:pt idx="325">
                  <c:v>168596</c:v>
                </c:pt>
                <c:pt idx="326">
                  <c:v>168584</c:v>
                </c:pt>
                <c:pt idx="327">
                  <c:v>168599</c:v>
                </c:pt>
                <c:pt idx="328">
                  <c:v>168639</c:v>
                </c:pt>
                <c:pt idx="329">
                  <c:v>168677</c:v>
                </c:pt>
                <c:pt idx="330">
                  <c:v>168696</c:v>
                </c:pt>
                <c:pt idx="331">
                  <c:v>168695</c:v>
                </c:pt>
                <c:pt idx="332">
                  <c:v>168698</c:v>
                </c:pt>
                <c:pt idx="333">
                  <c:v>168706</c:v>
                </c:pt>
                <c:pt idx="334">
                  <c:v>168704</c:v>
                </c:pt>
                <c:pt idx="335">
                  <c:v>168698</c:v>
                </c:pt>
                <c:pt idx="336">
                  <c:v>168701</c:v>
                </c:pt>
                <c:pt idx="337">
                  <c:v>168721</c:v>
                </c:pt>
                <c:pt idx="338">
                  <c:v>168725</c:v>
                </c:pt>
                <c:pt idx="339">
                  <c:v>168731</c:v>
                </c:pt>
                <c:pt idx="340">
                  <c:v>168734</c:v>
                </c:pt>
                <c:pt idx="341">
                  <c:v>168732</c:v>
                </c:pt>
                <c:pt idx="342">
                  <c:v>168736</c:v>
                </c:pt>
                <c:pt idx="343">
                  <c:v>168737</c:v>
                </c:pt>
                <c:pt idx="344">
                  <c:v>168740</c:v>
                </c:pt>
                <c:pt idx="345">
                  <c:v>168743</c:v>
                </c:pt>
                <c:pt idx="346">
                  <c:v>168755</c:v>
                </c:pt>
                <c:pt idx="347">
                  <c:v>168761</c:v>
                </c:pt>
                <c:pt idx="348">
                  <c:v>168759</c:v>
                </c:pt>
                <c:pt idx="349">
                  <c:v>168767</c:v>
                </c:pt>
                <c:pt idx="350">
                  <c:v>168763</c:v>
                </c:pt>
                <c:pt idx="351">
                  <c:v>168757</c:v>
                </c:pt>
                <c:pt idx="352">
                  <c:v>168758</c:v>
                </c:pt>
                <c:pt idx="353">
                  <c:v>168759</c:v>
                </c:pt>
                <c:pt idx="354">
                  <c:v>168760</c:v>
                </c:pt>
                <c:pt idx="355">
                  <c:v>168754</c:v>
                </c:pt>
                <c:pt idx="356">
                  <c:v>168758</c:v>
                </c:pt>
                <c:pt idx="357">
                  <c:v>168763</c:v>
                </c:pt>
                <c:pt idx="358">
                  <c:v>168767</c:v>
                </c:pt>
                <c:pt idx="359">
                  <c:v>168764</c:v>
                </c:pt>
                <c:pt idx="360">
                  <c:v>168773</c:v>
                </c:pt>
                <c:pt idx="361">
                  <c:v>168778</c:v>
                </c:pt>
                <c:pt idx="362">
                  <c:v>168773</c:v>
                </c:pt>
                <c:pt idx="363">
                  <c:v>168716</c:v>
                </c:pt>
                <c:pt idx="364">
                  <c:v>168716</c:v>
                </c:pt>
                <c:pt idx="365">
                  <c:v>168726</c:v>
                </c:pt>
                <c:pt idx="366">
                  <c:v>168729</c:v>
                </c:pt>
                <c:pt idx="367">
                  <c:v>168733</c:v>
                </c:pt>
                <c:pt idx="368">
                  <c:v>168734</c:v>
                </c:pt>
                <c:pt idx="369">
                  <c:v>169031</c:v>
                </c:pt>
                <c:pt idx="370">
                  <c:v>169508</c:v>
                </c:pt>
                <c:pt idx="371">
                  <c:v>169991</c:v>
                </c:pt>
                <c:pt idx="372">
                  <c:v>170467</c:v>
                </c:pt>
                <c:pt idx="373">
                  <c:v>170934</c:v>
                </c:pt>
                <c:pt idx="374">
                  <c:v>171332</c:v>
                </c:pt>
                <c:pt idx="375">
                  <c:v>171756</c:v>
                </c:pt>
                <c:pt idx="376">
                  <c:v>172092</c:v>
                </c:pt>
                <c:pt idx="377">
                  <c:v>172368</c:v>
                </c:pt>
                <c:pt idx="378">
                  <c:v>172372</c:v>
                </c:pt>
                <c:pt idx="379">
                  <c:v>172384</c:v>
                </c:pt>
                <c:pt idx="380">
                  <c:v>172398</c:v>
                </c:pt>
                <c:pt idx="381">
                  <c:v>172401</c:v>
                </c:pt>
                <c:pt idx="382">
                  <c:v>172398</c:v>
                </c:pt>
                <c:pt idx="383">
                  <c:v>172406</c:v>
                </c:pt>
                <c:pt idx="384">
                  <c:v>172407</c:v>
                </c:pt>
                <c:pt idx="385">
                  <c:v>172409</c:v>
                </c:pt>
                <c:pt idx="386">
                  <c:v>172412</c:v>
                </c:pt>
                <c:pt idx="387">
                  <c:v>172419</c:v>
                </c:pt>
                <c:pt idx="388">
                  <c:v>172429</c:v>
                </c:pt>
                <c:pt idx="389">
                  <c:v>172442</c:v>
                </c:pt>
                <c:pt idx="390">
                  <c:v>172447</c:v>
                </c:pt>
                <c:pt idx="391">
                  <c:v>172453</c:v>
                </c:pt>
                <c:pt idx="392">
                  <c:v>172456</c:v>
                </c:pt>
                <c:pt idx="393">
                  <c:v>172469</c:v>
                </c:pt>
                <c:pt idx="394">
                  <c:v>172472</c:v>
                </c:pt>
                <c:pt idx="395">
                  <c:v>172475</c:v>
                </c:pt>
                <c:pt idx="396">
                  <c:v>172486</c:v>
                </c:pt>
                <c:pt idx="397">
                  <c:v>172492</c:v>
                </c:pt>
                <c:pt idx="398">
                  <c:v>172497</c:v>
                </c:pt>
                <c:pt idx="399">
                  <c:v>172494</c:v>
                </c:pt>
                <c:pt idx="400">
                  <c:v>172496</c:v>
                </c:pt>
                <c:pt idx="401">
                  <c:v>172499</c:v>
                </c:pt>
                <c:pt idx="402">
                  <c:v>172510</c:v>
                </c:pt>
                <c:pt idx="403">
                  <c:v>173162</c:v>
                </c:pt>
                <c:pt idx="404">
                  <c:v>174154</c:v>
                </c:pt>
                <c:pt idx="405">
                  <c:v>174981</c:v>
                </c:pt>
                <c:pt idx="406">
                  <c:v>175643</c:v>
                </c:pt>
                <c:pt idx="407">
                  <c:v>175651</c:v>
                </c:pt>
                <c:pt idx="408">
                  <c:v>175657</c:v>
                </c:pt>
                <c:pt idx="409">
                  <c:v>175664</c:v>
                </c:pt>
                <c:pt idx="410">
                  <c:v>175668</c:v>
                </c:pt>
                <c:pt idx="411">
                  <c:v>175672</c:v>
                </c:pt>
                <c:pt idx="412">
                  <c:v>175671</c:v>
                </c:pt>
                <c:pt idx="413">
                  <c:v>175669</c:v>
                </c:pt>
                <c:pt idx="414">
                  <c:v>175675</c:v>
                </c:pt>
                <c:pt idx="415">
                  <c:v>175686</c:v>
                </c:pt>
                <c:pt idx="416">
                  <c:v>175676</c:v>
                </c:pt>
                <c:pt idx="417">
                  <c:v>175677</c:v>
                </c:pt>
                <c:pt idx="418">
                  <c:v>175678</c:v>
                </c:pt>
                <c:pt idx="419">
                  <c:v>175681</c:v>
                </c:pt>
                <c:pt idx="420">
                  <c:v>175681</c:v>
                </c:pt>
                <c:pt idx="421">
                  <c:v>175683</c:v>
                </c:pt>
                <c:pt idx="422">
                  <c:v>175943</c:v>
                </c:pt>
                <c:pt idx="423">
                  <c:v>176330</c:v>
                </c:pt>
                <c:pt idx="424">
                  <c:v>176694</c:v>
                </c:pt>
                <c:pt idx="425">
                  <c:v>177019</c:v>
                </c:pt>
                <c:pt idx="426">
                  <c:v>177341</c:v>
                </c:pt>
                <c:pt idx="427">
                  <c:v>177708</c:v>
                </c:pt>
                <c:pt idx="428">
                  <c:v>178047</c:v>
                </c:pt>
                <c:pt idx="429">
                  <c:v>178390</c:v>
                </c:pt>
                <c:pt idx="430">
                  <c:v>178698</c:v>
                </c:pt>
                <c:pt idx="431">
                  <c:v>178887</c:v>
                </c:pt>
                <c:pt idx="432">
                  <c:v>179275</c:v>
                </c:pt>
                <c:pt idx="433">
                  <c:v>179550</c:v>
                </c:pt>
                <c:pt idx="434">
                  <c:v>179591</c:v>
                </c:pt>
                <c:pt idx="435">
                  <c:v>179596</c:v>
                </c:pt>
                <c:pt idx="436">
                  <c:v>179602</c:v>
                </c:pt>
                <c:pt idx="437">
                  <c:v>179608</c:v>
                </c:pt>
                <c:pt idx="438">
                  <c:v>179619</c:v>
                </c:pt>
                <c:pt idx="439">
                  <c:v>179624</c:v>
                </c:pt>
                <c:pt idx="440">
                  <c:v>179640</c:v>
                </c:pt>
                <c:pt idx="441">
                  <c:v>179647</c:v>
                </c:pt>
                <c:pt idx="442">
                  <c:v>179695</c:v>
                </c:pt>
                <c:pt idx="443">
                  <c:v>179741</c:v>
                </c:pt>
                <c:pt idx="444">
                  <c:v>179809</c:v>
                </c:pt>
                <c:pt idx="445">
                  <c:v>179874</c:v>
                </c:pt>
                <c:pt idx="446">
                  <c:v>179931</c:v>
                </c:pt>
                <c:pt idx="447">
                  <c:v>179968</c:v>
                </c:pt>
                <c:pt idx="448">
                  <c:v>179986</c:v>
                </c:pt>
                <c:pt idx="449">
                  <c:v>179999</c:v>
                </c:pt>
                <c:pt idx="450">
                  <c:v>180017</c:v>
                </c:pt>
                <c:pt idx="451">
                  <c:v>180037</c:v>
                </c:pt>
                <c:pt idx="452">
                  <c:v>180047</c:v>
                </c:pt>
                <c:pt idx="453">
                  <c:v>180056</c:v>
                </c:pt>
                <c:pt idx="454">
                  <c:v>180059</c:v>
                </c:pt>
                <c:pt idx="455">
                  <c:v>180068</c:v>
                </c:pt>
                <c:pt idx="456">
                  <c:v>180108</c:v>
                </c:pt>
                <c:pt idx="457">
                  <c:v>180121</c:v>
                </c:pt>
                <c:pt idx="458">
                  <c:v>180163</c:v>
                </c:pt>
                <c:pt idx="459">
                  <c:v>180209</c:v>
                </c:pt>
                <c:pt idx="460">
                  <c:v>180219</c:v>
                </c:pt>
                <c:pt idx="461">
                  <c:v>180225</c:v>
                </c:pt>
                <c:pt idx="462">
                  <c:v>180240</c:v>
                </c:pt>
                <c:pt idx="463">
                  <c:v>180418</c:v>
                </c:pt>
                <c:pt idx="464">
                  <c:v>180705</c:v>
                </c:pt>
                <c:pt idx="465">
                  <c:v>180933</c:v>
                </c:pt>
                <c:pt idx="466">
                  <c:v>181048</c:v>
                </c:pt>
                <c:pt idx="467">
                  <c:v>181058</c:v>
                </c:pt>
                <c:pt idx="468">
                  <c:v>181096</c:v>
                </c:pt>
                <c:pt idx="469">
                  <c:v>181265</c:v>
                </c:pt>
                <c:pt idx="470">
                  <c:v>181317</c:v>
                </c:pt>
                <c:pt idx="471">
                  <c:v>181437</c:v>
                </c:pt>
                <c:pt idx="472">
                  <c:v>181512</c:v>
                </c:pt>
                <c:pt idx="473">
                  <c:v>181533</c:v>
                </c:pt>
                <c:pt idx="474">
                  <c:v>181642</c:v>
                </c:pt>
                <c:pt idx="475">
                  <c:v>181875</c:v>
                </c:pt>
                <c:pt idx="476">
                  <c:v>182148</c:v>
                </c:pt>
                <c:pt idx="477">
                  <c:v>182297</c:v>
                </c:pt>
                <c:pt idx="478">
                  <c:v>182408</c:v>
                </c:pt>
                <c:pt idx="479">
                  <c:v>182663</c:v>
                </c:pt>
                <c:pt idx="480">
                  <c:v>182925</c:v>
                </c:pt>
                <c:pt idx="481">
                  <c:v>182978</c:v>
                </c:pt>
                <c:pt idx="482">
                  <c:v>182990</c:v>
                </c:pt>
                <c:pt idx="483">
                  <c:v>182993</c:v>
                </c:pt>
                <c:pt idx="484">
                  <c:v>183007</c:v>
                </c:pt>
                <c:pt idx="485">
                  <c:v>183024</c:v>
                </c:pt>
                <c:pt idx="486">
                  <c:v>183035</c:v>
                </c:pt>
                <c:pt idx="487">
                  <c:v>183066</c:v>
                </c:pt>
                <c:pt idx="488">
                  <c:v>183058</c:v>
                </c:pt>
                <c:pt idx="489">
                  <c:v>183061</c:v>
                </c:pt>
                <c:pt idx="490">
                  <c:v>183068</c:v>
                </c:pt>
                <c:pt idx="491">
                  <c:v>183070</c:v>
                </c:pt>
                <c:pt idx="492">
                  <c:v>183078</c:v>
                </c:pt>
                <c:pt idx="493">
                  <c:v>183710</c:v>
                </c:pt>
                <c:pt idx="494">
                  <c:v>184727</c:v>
                </c:pt>
                <c:pt idx="495">
                  <c:v>185628</c:v>
                </c:pt>
                <c:pt idx="496">
                  <c:v>186484</c:v>
                </c:pt>
                <c:pt idx="497">
                  <c:v>187343</c:v>
                </c:pt>
                <c:pt idx="498">
                  <c:v>188270</c:v>
                </c:pt>
                <c:pt idx="499">
                  <c:v>189105</c:v>
                </c:pt>
                <c:pt idx="500">
                  <c:v>189126</c:v>
                </c:pt>
                <c:pt idx="501">
                  <c:v>189137</c:v>
                </c:pt>
                <c:pt idx="502">
                  <c:v>189148</c:v>
                </c:pt>
                <c:pt idx="503">
                  <c:v>189136</c:v>
                </c:pt>
                <c:pt idx="504">
                  <c:v>189144</c:v>
                </c:pt>
                <c:pt idx="505">
                  <c:v>189148</c:v>
                </c:pt>
                <c:pt idx="506">
                  <c:v>189160</c:v>
                </c:pt>
                <c:pt idx="507">
                  <c:v>189175</c:v>
                </c:pt>
                <c:pt idx="508">
                  <c:v>189174</c:v>
                </c:pt>
                <c:pt idx="509">
                  <c:v>189194</c:v>
                </c:pt>
                <c:pt idx="510">
                  <c:v>189204</c:v>
                </c:pt>
                <c:pt idx="511">
                  <c:v>189215</c:v>
                </c:pt>
                <c:pt idx="512">
                  <c:v>189229</c:v>
                </c:pt>
                <c:pt idx="513">
                  <c:v>189233</c:v>
                </c:pt>
                <c:pt idx="514">
                  <c:v>189243</c:v>
                </c:pt>
                <c:pt idx="515">
                  <c:v>189256</c:v>
                </c:pt>
                <c:pt idx="516">
                  <c:v>189268</c:v>
                </c:pt>
                <c:pt idx="517">
                  <c:v>189274</c:v>
                </c:pt>
                <c:pt idx="518">
                  <c:v>189281</c:v>
                </c:pt>
                <c:pt idx="519">
                  <c:v>189302</c:v>
                </c:pt>
                <c:pt idx="520">
                  <c:v>189299</c:v>
                </c:pt>
                <c:pt idx="521">
                  <c:v>189304</c:v>
                </c:pt>
                <c:pt idx="522">
                  <c:v>189849</c:v>
                </c:pt>
                <c:pt idx="523">
                  <c:v>190798</c:v>
                </c:pt>
                <c:pt idx="524">
                  <c:v>192011</c:v>
                </c:pt>
                <c:pt idx="525">
                  <c:v>193110</c:v>
                </c:pt>
                <c:pt idx="526">
                  <c:v>194228</c:v>
                </c:pt>
                <c:pt idx="527">
                  <c:v>194796</c:v>
                </c:pt>
                <c:pt idx="528">
                  <c:v>195947</c:v>
                </c:pt>
                <c:pt idx="529">
                  <c:v>197129</c:v>
                </c:pt>
                <c:pt idx="530">
                  <c:v>197978</c:v>
                </c:pt>
                <c:pt idx="531">
                  <c:v>198051</c:v>
                </c:pt>
                <c:pt idx="532">
                  <c:v>198120</c:v>
                </c:pt>
                <c:pt idx="533">
                  <c:v>198193</c:v>
                </c:pt>
                <c:pt idx="534">
                  <c:v>198266</c:v>
                </c:pt>
                <c:pt idx="535">
                  <c:v>198355</c:v>
                </c:pt>
                <c:pt idx="536">
                  <c:v>198422</c:v>
                </c:pt>
                <c:pt idx="537">
                  <c:v>198490</c:v>
                </c:pt>
                <c:pt idx="538">
                  <c:v>198532</c:v>
                </c:pt>
                <c:pt idx="539">
                  <c:v>198562</c:v>
                </c:pt>
                <c:pt idx="540">
                  <c:v>198595</c:v>
                </c:pt>
                <c:pt idx="541">
                  <c:v>198659</c:v>
                </c:pt>
                <c:pt idx="542">
                  <c:v>198723</c:v>
                </c:pt>
                <c:pt idx="543">
                  <c:v>198727</c:v>
                </c:pt>
                <c:pt idx="544">
                  <c:v>198777</c:v>
                </c:pt>
                <c:pt idx="545">
                  <c:v>198814</c:v>
                </c:pt>
                <c:pt idx="546">
                  <c:v>198859</c:v>
                </c:pt>
                <c:pt idx="547">
                  <c:v>198915</c:v>
                </c:pt>
                <c:pt idx="548">
                  <c:v>198963</c:v>
                </c:pt>
                <c:pt idx="549">
                  <c:v>198994</c:v>
                </c:pt>
                <c:pt idx="550">
                  <c:v>199007</c:v>
                </c:pt>
                <c:pt idx="551">
                  <c:v>199026</c:v>
                </c:pt>
                <c:pt idx="552">
                  <c:v>199037</c:v>
                </c:pt>
                <c:pt idx="553">
                  <c:v>199054</c:v>
                </c:pt>
                <c:pt idx="554">
                  <c:v>199333</c:v>
                </c:pt>
                <c:pt idx="555">
                  <c:v>200099</c:v>
                </c:pt>
                <c:pt idx="556">
                  <c:v>200894</c:v>
                </c:pt>
                <c:pt idx="557">
                  <c:v>201646</c:v>
                </c:pt>
                <c:pt idx="558">
                  <c:v>202389</c:v>
                </c:pt>
                <c:pt idx="559">
                  <c:v>203143</c:v>
                </c:pt>
                <c:pt idx="560">
                  <c:v>203876</c:v>
                </c:pt>
                <c:pt idx="561">
                  <c:v>204664</c:v>
                </c:pt>
                <c:pt idx="562">
                  <c:v>205488</c:v>
                </c:pt>
                <c:pt idx="563">
                  <c:v>206209</c:v>
                </c:pt>
                <c:pt idx="564">
                  <c:v>206901</c:v>
                </c:pt>
                <c:pt idx="565">
                  <c:v>207592</c:v>
                </c:pt>
                <c:pt idx="566">
                  <c:v>207855</c:v>
                </c:pt>
                <c:pt idx="567">
                  <c:v>207861</c:v>
                </c:pt>
                <c:pt idx="568">
                  <c:v>207871</c:v>
                </c:pt>
                <c:pt idx="569">
                  <c:v>207879</c:v>
                </c:pt>
                <c:pt idx="570">
                  <c:v>207886</c:v>
                </c:pt>
                <c:pt idx="571">
                  <c:v>207904</c:v>
                </c:pt>
                <c:pt idx="572">
                  <c:v>207991</c:v>
                </c:pt>
                <c:pt idx="573">
                  <c:v>208183</c:v>
                </c:pt>
                <c:pt idx="574">
                  <c:v>208490</c:v>
                </c:pt>
                <c:pt idx="575">
                  <c:v>208886</c:v>
                </c:pt>
                <c:pt idx="576">
                  <c:v>209321</c:v>
                </c:pt>
                <c:pt idx="577">
                  <c:v>209714</c:v>
                </c:pt>
                <c:pt idx="578">
                  <c:v>210134</c:v>
                </c:pt>
                <c:pt idx="579">
                  <c:v>210522</c:v>
                </c:pt>
                <c:pt idx="580">
                  <c:v>210894</c:v>
                </c:pt>
                <c:pt idx="581">
                  <c:v>211272</c:v>
                </c:pt>
                <c:pt idx="582">
                  <c:v>211712</c:v>
                </c:pt>
                <c:pt idx="583">
                  <c:v>212093</c:v>
                </c:pt>
                <c:pt idx="584">
                  <c:v>212475</c:v>
                </c:pt>
                <c:pt idx="585">
                  <c:v>212830</c:v>
                </c:pt>
                <c:pt idx="586">
                  <c:v>213092</c:v>
                </c:pt>
                <c:pt idx="587">
                  <c:v>213132</c:v>
                </c:pt>
                <c:pt idx="588">
                  <c:v>213141</c:v>
                </c:pt>
                <c:pt idx="589">
                  <c:v>213151</c:v>
                </c:pt>
                <c:pt idx="590">
                  <c:v>213162</c:v>
                </c:pt>
                <c:pt idx="591">
                  <c:v>213173</c:v>
                </c:pt>
                <c:pt idx="592">
                  <c:v>213178</c:v>
                </c:pt>
                <c:pt idx="593">
                  <c:v>213184</c:v>
                </c:pt>
                <c:pt idx="594">
                  <c:v>213188</c:v>
                </c:pt>
                <c:pt idx="595">
                  <c:v>213195</c:v>
                </c:pt>
                <c:pt idx="596">
                  <c:v>213201</c:v>
                </c:pt>
                <c:pt idx="597">
                  <c:v>213208</c:v>
                </c:pt>
                <c:pt idx="598">
                  <c:v>213219</c:v>
                </c:pt>
                <c:pt idx="599">
                  <c:v>213220</c:v>
                </c:pt>
                <c:pt idx="600">
                  <c:v>213214</c:v>
                </c:pt>
                <c:pt idx="601">
                  <c:v>213215</c:v>
                </c:pt>
                <c:pt idx="602">
                  <c:v>213228</c:v>
                </c:pt>
                <c:pt idx="603">
                  <c:v>213244</c:v>
                </c:pt>
                <c:pt idx="604">
                  <c:v>213268</c:v>
                </c:pt>
                <c:pt idx="605">
                  <c:v>213294</c:v>
                </c:pt>
                <c:pt idx="606">
                  <c:v>213310</c:v>
                </c:pt>
                <c:pt idx="607">
                  <c:v>213319</c:v>
                </c:pt>
                <c:pt idx="608">
                  <c:v>213336</c:v>
                </c:pt>
                <c:pt idx="609">
                  <c:v>213342</c:v>
                </c:pt>
                <c:pt idx="610">
                  <c:v>213368</c:v>
                </c:pt>
                <c:pt idx="611">
                  <c:v>213391</c:v>
                </c:pt>
                <c:pt idx="612">
                  <c:v>213407</c:v>
                </c:pt>
                <c:pt idx="613">
                  <c:v>213432</c:v>
                </c:pt>
                <c:pt idx="614">
                  <c:v>213440</c:v>
                </c:pt>
                <c:pt idx="615">
                  <c:v>213449</c:v>
                </c:pt>
                <c:pt idx="616">
                  <c:v>213452</c:v>
                </c:pt>
                <c:pt idx="617">
                  <c:v>213461</c:v>
                </c:pt>
                <c:pt idx="618">
                  <c:v>213481</c:v>
                </c:pt>
                <c:pt idx="619">
                  <c:v>213490</c:v>
                </c:pt>
              </c:numCache>
            </c:numRef>
          </c:val>
          <c:smooth val="0"/>
          <c:extLst>
            <c:ext xmlns:c16="http://schemas.microsoft.com/office/drawing/2014/chart" uri="{C3380CC4-5D6E-409C-BE32-E72D297353CC}">
              <c16:uniqueId val="{00000000-A554-44EA-B6AC-269E130D4A52}"/>
            </c:ext>
          </c:extLst>
        </c:ser>
        <c:dLbls>
          <c:showLegendKey val="0"/>
          <c:showVal val="0"/>
          <c:showCatName val="0"/>
          <c:showSerName val="0"/>
          <c:showPercent val="0"/>
          <c:showBubbleSize val="0"/>
        </c:dLbls>
        <c:smooth val="0"/>
        <c:axId val="304243680"/>
        <c:axId val="304245648"/>
      </c:lineChart>
      <c:dateAx>
        <c:axId val="30424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45648"/>
        <c:crosses val="autoZero"/>
        <c:auto val="1"/>
        <c:lblOffset val="100"/>
        <c:baseTimeUnit val="days"/>
      </c:dateAx>
      <c:valAx>
        <c:axId val="30424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4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32</c:v>
                </c:pt>
              </c:numCache>
            </c:numRef>
          </c:val>
          <c:extLst>
            <c:ext xmlns:c16="http://schemas.microsoft.com/office/drawing/2014/chart" uri="{C3380CC4-5D6E-409C-BE32-E72D297353CC}">
              <c16:uniqueId val="{00000000-6456-49A2-B295-F8E8D35A99F2}"/>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10</c:v>
                </c:pt>
              </c:numCache>
            </c:numRef>
          </c:val>
          <c:extLst>
            <c:ext xmlns:c16="http://schemas.microsoft.com/office/drawing/2014/chart" uri="{C3380CC4-5D6E-409C-BE32-E72D297353CC}">
              <c16:uniqueId val="{00000001-6456-49A2-B295-F8E8D35A99F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255</c:v>
                </c:pt>
              </c:numCache>
            </c:numRef>
          </c:val>
          <c:extLst>
            <c:ext xmlns:c16="http://schemas.microsoft.com/office/drawing/2014/chart" uri="{C3380CC4-5D6E-409C-BE32-E72D297353CC}">
              <c16:uniqueId val="{00000002-6456-49A2-B295-F8E8D35A99F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2</c:v>
                </c:pt>
              </c:numCache>
            </c:numRef>
          </c:val>
          <c:extLst>
            <c:ext xmlns:c16="http://schemas.microsoft.com/office/drawing/2014/chart" uri="{C3380CC4-5D6E-409C-BE32-E72D297353CC}">
              <c16:uniqueId val="{00000003-6456-49A2-B295-F8E8D35A99F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122</c:v>
                </c:pt>
              </c:numCache>
            </c:numRef>
          </c:val>
          <c:extLst>
            <c:ext xmlns:c16="http://schemas.microsoft.com/office/drawing/2014/chart" uri="{C3380CC4-5D6E-409C-BE32-E72D297353CC}">
              <c16:uniqueId val="{00000004-6456-49A2-B295-F8E8D35A99F2}"/>
            </c:ext>
          </c:extLst>
        </c:ser>
        <c:dLbls>
          <c:showLegendKey val="0"/>
          <c:showVal val="0"/>
          <c:showCatName val="0"/>
          <c:showSerName val="0"/>
          <c:showPercent val="0"/>
          <c:showBubbleSize val="0"/>
        </c:dLbls>
        <c:gapWidth val="150"/>
        <c:overlap val="100"/>
        <c:axId val="298357224"/>
        <c:axId val="304449272"/>
      </c:barChart>
      <c:catAx>
        <c:axId val="298357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9272"/>
        <c:crosses val="autoZero"/>
        <c:auto val="1"/>
        <c:lblAlgn val="ctr"/>
        <c:lblOffset val="100"/>
        <c:noMultiLvlLbl val="0"/>
      </c:catAx>
      <c:valAx>
        <c:axId val="30444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57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0</c:v>
                </c:pt>
                <c:pt idx="1">
                  <c:v>0.17788746614529</c:v>
                </c:pt>
                <c:pt idx="2">
                  <c:v>0.12177925906935</c:v>
                </c:pt>
                <c:pt idx="3">
                  <c:v>0.16021404596541</c:v>
                </c:pt>
                <c:pt idx="4">
                  <c:v>6.8082788671024005E-2</c:v>
                </c:pt>
                <c:pt idx="5">
                  <c:v>7.6891038990164001E-2</c:v>
                </c:pt>
                <c:pt idx="6">
                  <c:v>0.42931173959359997</c:v>
                </c:pt>
                <c:pt idx="7">
                  <c:v>0</c:v>
                </c:pt>
                <c:pt idx="8">
                  <c:v>0.2402440879934</c:v>
                </c:pt>
                <c:pt idx="9">
                  <c:v>0.34829535446058002</c:v>
                </c:pt>
                <c:pt idx="10">
                  <c:v>0.13608491698819999</c:v>
                </c:pt>
                <c:pt idx="11">
                  <c:v>0.18168284737839999</c:v>
                </c:pt>
                <c:pt idx="12">
                  <c:v>4.881562099872E-2</c:v>
                </c:pt>
                <c:pt idx="13">
                  <c:v>8.9219271362613997E-2</c:v>
                </c:pt>
                <c:pt idx="14">
                  <c:v>0</c:v>
                </c:pt>
                <c:pt idx="15">
                  <c:v>0.2360339888944</c:v>
                </c:pt>
                <c:pt idx="16">
                  <c:v>0</c:v>
                </c:pt>
                <c:pt idx="17">
                  <c:v>8.6398617622118007E-2</c:v>
                </c:pt>
                <c:pt idx="18">
                  <c:v>0</c:v>
                </c:pt>
                <c:pt idx="19">
                  <c:v>6.7179577408468E-2</c:v>
                </c:pt>
                <c:pt idx="20">
                  <c:v>0</c:v>
                </c:pt>
                <c:pt idx="21">
                  <c:v>6.8766441976315998E-2</c:v>
                </c:pt>
                <c:pt idx="22">
                  <c:v>0</c:v>
                </c:pt>
                <c:pt idx="23">
                  <c:v>0</c:v>
                </c:pt>
                <c:pt idx="24">
                  <c:v>3.9973138051229998E-2</c:v>
                </c:pt>
                <c:pt idx="25">
                  <c:v>1.9984811543227E-2</c:v>
                </c:pt>
                <c:pt idx="26">
                  <c:v>0.11989736785312</c:v>
                </c:pt>
                <c:pt idx="27">
                  <c:v>7.437025189924E-2</c:v>
                </c:pt>
                <c:pt idx="28">
                  <c:v>0.23520188161505001</c:v>
                </c:pt>
                <c:pt idx="29">
                  <c:v>5.4391297392417E-2</c:v>
                </c:pt>
                <c:pt idx="30">
                  <c:v>0.10076372505898</c:v>
                </c:pt>
                <c:pt idx="31">
                  <c:v>2.2388000031983001E-2</c:v>
                </c:pt>
                <c:pt idx="32">
                  <c:v>7.1949922853694004E-2</c:v>
                </c:pt>
                <c:pt idx="33">
                  <c:v>3.1972120311089001E-2</c:v>
                </c:pt>
                <c:pt idx="34">
                  <c:v>7.1928646782391997E-2</c:v>
                </c:pt>
                <c:pt idx="35">
                  <c:v>7.7514424075820001E-2</c:v>
                </c:pt>
                <c:pt idx="36">
                  <c:v>3.9951419074405997E-2</c:v>
                </c:pt>
                <c:pt idx="37">
                  <c:v>3.9148949769501E-2</c:v>
                </c:pt>
                <c:pt idx="38">
                  <c:v>0.11103832819414999</c:v>
                </c:pt>
                <c:pt idx="39">
                  <c:v>0</c:v>
                </c:pt>
                <c:pt idx="40">
                  <c:v>6.7873483826147996E-2</c:v>
                </c:pt>
                <c:pt idx="41">
                  <c:v>0</c:v>
                </c:pt>
                <c:pt idx="42">
                  <c:v>0</c:v>
                </c:pt>
                <c:pt idx="43">
                  <c:v>0.81070513792360999</c:v>
                </c:pt>
                <c:pt idx="44">
                  <c:v>8.2138471107991995E-2</c:v>
                </c:pt>
                <c:pt idx="45">
                  <c:v>5.1029764704943997E-2</c:v>
                </c:pt>
                <c:pt idx="46">
                  <c:v>0.1219755251724</c:v>
                </c:pt>
                <c:pt idx="47">
                  <c:v>5.8982942770604001E-2</c:v>
                </c:pt>
                <c:pt idx="48">
                  <c:v>7.7702244997171002E-2</c:v>
                </c:pt>
                <c:pt idx="49">
                  <c:v>4.4624358524846003E-2</c:v>
                </c:pt>
                <c:pt idx="50">
                  <c:v>4.4619025233652E-2</c:v>
                </c:pt>
                <c:pt idx="51">
                  <c:v>0.1011782888919</c:v>
                </c:pt>
                <c:pt idx="52">
                  <c:v>6.9305589854298993E-2</c:v>
                </c:pt>
                <c:pt idx="53">
                  <c:v>6.1334055535199002E-2</c:v>
                </c:pt>
                <c:pt idx="54">
                  <c:v>0.36602618719625002</c:v>
                </c:pt>
                <c:pt idx="55">
                  <c:v>6.2839552327847006E-2</c:v>
                </c:pt>
                <c:pt idx="56">
                  <c:v>6.5945765566776005E-2</c:v>
                </c:pt>
                <c:pt idx="57">
                  <c:v>4.8439993964852997E-2</c:v>
                </c:pt>
                <c:pt idx="58">
                  <c:v>3.8900003175509998E-2</c:v>
                </c:pt>
                <c:pt idx="59">
                  <c:v>8.0166365050639996E-2</c:v>
                </c:pt>
                <c:pt idx="60">
                  <c:v>1.9045049477451E-2</c:v>
                </c:pt>
                <c:pt idx="61">
                  <c:v>3.8876855576449001E-2</c:v>
                </c:pt>
                <c:pt idx="62">
                  <c:v>7.3781416603198993E-2</c:v>
                </c:pt>
                <c:pt idx="63">
                  <c:v>4.2836744407425E-2</c:v>
                </c:pt>
                <c:pt idx="64">
                  <c:v>5.2350207021273E-2</c:v>
                </c:pt>
                <c:pt idx="65">
                  <c:v>3.3308219992863E-2</c:v>
                </c:pt>
                <c:pt idx="66">
                  <c:v>6.7395596292448998E-2</c:v>
                </c:pt>
                <c:pt idx="67">
                  <c:v>0</c:v>
                </c:pt>
                <c:pt idx="68">
                  <c:v>5.1522285370048999E-2</c:v>
                </c:pt>
                <c:pt idx="69">
                  <c:v>9.4311211146158994E-2</c:v>
                </c:pt>
                <c:pt idx="70">
                  <c:v>8.0833696556643006E-2</c:v>
                </c:pt>
                <c:pt idx="71">
                  <c:v>6.3393953801655994E-2</c:v>
                </c:pt>
                <c:pt idx="72">
                  <c:v>7.2101480853490996E-2</c:v>
                </c:pt>
                <c:pt idx="73">
                  <c:v>7.4470192117251005E-2</c:v>
                </c:pt>
                <c:pt idx="74">
                  <c:v>4.5944233206591002E-2</c:v>
                </c:pt>
                <c:pt idx="75">
                  <c:v>5.6236732883439E-2</c:v>
                </c:pt>
                <c:pt idx="76">
                  <c:v>7.0881544663292995E-2</c:v>
                </c:pt>
                <c:pt idx="77">
                  <c:v>4.5929680076022002E-2</c:v>
                </c:pt>
                <c:pt idx="78">
                  <c:v>5.5427983213239003E-2</c:v>
                </c:pt>
                <c:pt idx="79">
                  <c:v>6.0964505989565002E-2</c:v>
                </c:pt>
                <c:pt idx="80">
                  <c:v>5.9375841157749999E-2</c:v>
                </c:pt>
                <c:pt idx="81">
                  <c:v>0.12032932235592</c:v>
                </c:pt>
                <c:pt idx="82">
                  <c:v>0</c:v>
                </c:pt>
                <c:pt idx="83">
                  <c:v>0.25722607401779002</c:v>
                </c:pt>
                <c:pt idx="84">
                  <c:v>3.5609435709141997E-2</c:v>
                </c:pt>
                <c:pt idx="85">
                  <c:v>8.9411466822806998E-2</c:v>
                </c:pt>
                <c:pt idx="86">
                  <c:v>5.6966081445673E-2</c:v>
                </c:pt>
                <c:pt idx="87">
                  <c:v>4.8257202980871002E-2</c:v>
                </c:pt>
                <c:pt idx="88">
                  <c:v>6.7233897929988</c:v>
                </c:pt>
                <c:pt idx="89">
                  <c:v>3.7056309822286998E-2</c:v>
                </c:pt>
                <c:pt idx="90">
                  <c:v>5.3462481917101998E-2</c:v>
                </c:pt>
                <c:pt idx="91">
                  <c:v>4.6330469743846997E-2</c:v>
                </c:pt>
                <c:pt idx="92">
                  <c:v>0.87942460504413</c:v>
                </c:pt>
                <c:pt idx="93">
                  <c:v>0.13338325455141001</c:v>
                </c:pt>
                <c:pt idx="94">
                  <c:v>0.10467416318394</c:v>
                </c:pt>
                <c:pt idx="95">
                  <c:v>1.1940026432119999</c:v>
                </c:pt>
                <c:pt idx="96">
                  <c:v>5.5510547003931002E-2</c:v>
                </c:pt>
                <c:pt idx="97">
                  <c:v>1.1780803631023999</c:v>
                </c:pt>
                <c:pt idx="98">
                  <c:v>4.9924745787599999E-2</c:v>
                </c:pt>
                <c:pt idx="99">
                  <c:v>6.3269966401465996E-2</c:v>
                </c:pt>
                <c:pt idx="100">
                  <c:v>1.5515104346823001</c:v>
                </c:pt>
                <c:pt idx="101">
                  <c:v>9.216853266267E-2</c:v>
                </c:pt>
                <c:pt idx="102">
                  <c:v>4.6065639993479998E-2</c:v>
                </c:pt>
                <c:pt idx="103">
                  <c:v>8.5825436689671006E-2</c:v>
                </c:pt>
                <c:pt idx="104">
                  <c:v>4.4161251656047E-2</c:v>
                </c:pt>
                <c:pt idx="105">
                  <c:v>3.7845338715782002E-2</c:v>
                </c:pt>
                <c:pt idx="106">
                  <c:v>4.4849648560957002E-2</c:v>
                </c:pt>
                <c:pt idx="107">
                  <c:v>3.8539965944684999E-2</c:v>
                </c:pt>
                <c:pt idx="108">
                  <c:v>4.6243098567865001E-2</c:v>
                </c:pt>
                <c:pt idx="109">
                  <c:v>3.9931905592567998E-2</c:v>
                </c:pt>
                <c:pt idx="110">
                  <c:v>3.5024552211099999E-2</c:v>
                </c:pt>
                <c:pt idx="111">
                  <c:v>7.2146029166608006E-2</c:v>
                </c:pt>
                <c:pt idx="112">
                  <c:v>0.12292326226431</c:v>
                </c:pt>
                <c:pt idx="113">
                  <c:v>4.8324065384562E-2</c:v>
                </c:pt>
                <c:pt idx="114">
                  <c:v>3.0811893390848999E-2</c:v>
                </c:pt>
                <c:pt idx="115">
                  <c:v>5.7414927881249002E-2</c:v>
                </c:pt>
                <c:pt idx="116">
                  <c:v>1.3684151582602</c:v>
                </c:pt>
                <c:pt idx="117">
                  <c:v>7.6242436960095E-2</c:v>
                </c:pt>
                <c:pt idx="118">
                  <c:v>5.9774325703659002E-2</c:v>
                </c:pt>
                <c:pt idx="119">
                  <c:v>4.9558164533105999E-2</c:v>
                </c:pt>
                <c:pt idx="120">
                  <c:v>5.3536168200907001E-2</c:v>
                </c:pt>
                <c:pt idx="121">
                  <c:v>6.4345166847709995E-2</c:v>
                </c:pt>
                <c:pt idx="122">
                  <c:v>6.7486605974631006E-2</c:v>
                </c:pt>
                <c:pt idx="123">
                  <c:v>0</c:v>
                </c:pt>
                <c:pt idx="124">
                  <c:v>2.7289783387343999E-2</c:v>
                </c:pt>
                <c:pt idx="125">
                  <c:v>0.10633960725691</c:v>
                </c:pt>
                <c:pt idx="126">
                  <c:v>3.2483791941312998E-2</c:v>
                </c:pt>
                <c:pt idx="127">
                  <c:v>8.0850547762461006E-2</c:v>
                </c:pt>
                <c:pt idx="128">
                  <c:v>3.0861298589773E-2</c:v>
                </c:pt>
                <c:pt idx="129">
                  <c:v>2.2052927024859999E-2</c:v>
                </c:pt>
                <c:pt idx="130">
                  <c:v>0</c:v>
                </c:pt>
                <c:pt idx="131">
                  <c:v>1.9896933882489001E-2</c:v>
                </c:pt>
                <c:pt idx="132">
                  <c:v>0.38145481710662998</c:v>
                </c:pt>
                <c:pt idx="133">
                  <c:v>0</c:v>
                </c:pt>
                <c:pt idx="134">
                  <c:v>5.6109684531549998E-2</c:v>
                </c:pt>
                <c:pt idx="135">
                  <c:v>6.2046204620462002E-2</c:v>
                </c:pt>
                <c:pt idx="136">
                  <c:v>6.4679210913626994E-2</c:v>
                </c:pt>
                <c:pt idx="137">
                  <c:v>6.4673661981125993E-2</c:v>
                </c:pt>
                <c:pt idx="138">
                  <c:v>8.6446393337688998E-2</c:v>
                </c:pt>
                <c:pt idx="139">
                  <c:v>0.22303606189580999</c:v>
                </c:pt>
                <c:pt idx="140">
                  <c:v>9.8319333276145005E-2</c:v>
                </c:pt>
                <c:pt idx="141">
                  <c:v>0</c:v>
                </c:pt>
                <c:pt idx="142">
                  <c:v>6.2011821828161E-2</c:v>
                </c:pt>
                <c:pt idx="143">
                  <c:v>7.6517655129651002E-2</c:v>
                </c:pt>
                <c:pt idx="144">
                  <c:v>0</c:v>
                </c:pt>
                <c:pt idx="145">
                  <c:v>4.0234547625172E-2</c:v>
                </c:pt>
                <c:pt idx="146">
                  <c:v>3.2316783622645E-2</c:v>
                </c:pt>
                <c:pt idx="147">
                  <c:v>5.9353051736077002E-2</c:v>
                </c:pt>
                <c:pt idx="148">
                  <c:v>2.5717111770524E-2</c:v>
                </c:pt>
                <c:pt idx="149">
                  <c:v>0.14109580009230999</c:v>
                </c:pt>
                <c:pt idx="150">
                  <c:v>5.7354569906649999E-2</c:v>
                </c:pt>
                <c:pt idx="151">
                  <c:v>6.5919143578486994E-2</c:v>
                </c:pt>
                <c:pt idx="152">
                  <c:v>6.722999248606E-2</c:v>
                </c:pt>
                <c:pt idx="153">
                  <c:v>3.4893443324489001E-2</c:v>
                </c:pt>
                <c:pt idx="154">
                  <c:v>1.37995325753</c:v>
                </c:pt>
                <c:pt idx="155">
                  <c:v>7.3911763743990999E-2</c:v>
                </c:pt>
                <c:pt idx="156">
                  <c:v>0.10754720670572999</c:v>
                </c:pt>
                <c:pt idx="157">
                  <c:v>1.1046349181595E-2</c:v>
                </c:pt>
                <c:pt idx="158">
                  <c:v>5.0538101192828998E-2</c:v>
                </c:pt>
                <c:pt idx="159">
                  <c:v>2.7139321646193999E-2</c:v>
                </c:pt>
                <c:pt idx="160">
                  <c:v>5.0915184325857003E-2</c:v>
                </c:pt>
                <c:pt idx="161">
                  <c:v>3.6645579385896999E-2</c:v>
                </c:pt>
                <c:pt idx="162">
                  <c:v>2.1163613975680999E-2</c:v>
                </c:pt>
                <c:pt idx="163">
                  <c:v>2.8782868436706001E-2</c:v>
                </c:pt>
                <c:pt idx="164">
                  <c:v>1.2118351649053E-2</c:v>
                </c:pt>
                <c:pt idx="165">
                  <c:v>0.24889081268261001</c:v>
                </c:pt>
                <c:pt idx="166">
                  <c:v>4.0079905335080997E-2</c:v>
                </c:pt>
                <c:pt idx="167">
                  <c:v>2.3537195129709001E-2</c:v>
                </c:pt>
                <c:pt idx="168">
                  <c:v>0.10686071215032</c:v>
                </c:pt>
                <c:pt idx="169">
                  <c:v>3.8796420553198999E-2</c:v>
                </c:pt>
                <c:pt idx="170">
                  <c:v>6.0414507113013001E-2</c:v>
                </c:pt>
                <c:pt idx="171">
                  <c:v>3.4336292189129002E-2</c:v>
                </c:pt>
                <c:pt idx="172">
                  <c:v>6.4214233943263005E-2</c:v>
                </c:pt>
                <c:pt idx="173">
                  <c:v>0.49773698128560001</c:v>
                </c:pt>
                <c:pt idx="174">
                  <c:v>4.1949774678861997E-2</c:v>
                </c:pt>
                <c:pt idx="175">
                  <c:v>2.0279244755422998</c:v>
                </c:pt>
                <c:pt idx="176">
                  <c:v>3.6851836555751E-2</c:v>
                </c:pt>
                <c:pt idx="177">
                  <c:v>4.1930852212805E-2</c:v>
                </c:pt>
                <c:pt idx="178">
                  <c:v>0.28079180748609001</c:v>
                </c:pt>
                <c:pt idx="179">
                  <c:v>9.7818768499815995E-2</c:v>
                </c:pt>
                <c:pt idx="180">
                  <c:v>5.2712469356908001E-2</c:v>
                </c:pt>
                <c:pt idx="181">
                  <c:v>0.52675696786116</c:v>
                </c:pt>
                <c:pt idx="182">
                  <c:v>0.68060467153840998</c:v>
                </c:pt>
                <c:pt idx="183">
                  <c:v>5.8395643177230998E-2</c:v>
                </c:pt>
                <c:pt idx="184">
                  <c:v>8.1237861921022003E-2</c:v>
                </c:pt>
                <c:pt idx="185">
                  <c:v>5.5846422338568999E-2</c:v>
                </c:pt>
                <c:pt idx="186">
                  <c:v>4.7592758285898998E-2</c:v>
                </c:pt>
                <c:pt idx="187">
                  <c:v>8.2489403284346993E-2</c:v>
                </c:pt>
                <c:pt idx="188">
                  <c:v>0.21445884039947999</c:v>
                </c:pt>
                <c:pt idx="189">
                  <c:v>5.5198142297004003E-2</c:v>
                </c:pt>
                <c:pt idx="190">
                  <c:v>0.18271097407788001</c:v>
                </c:pt>
                <c:pt idx="191">
                  <c:v>4.8213254838771001E-2</c:v>
                </c:pt>
                <c:pt idx="192">
                  <c:v>3.4890064578338001E-2</c:v>
                </c:pt>
                <c:pt idx="193">
                  <c:v>5.0746287591897997E-2</c:v>
                </c:pt>
                <c:pt idx="194">
                  <c:v>5.3279884306536997E-2</c:v>
                </c:pt>
                <c:pt idx="195">
                  <c:v>0.13081699574409</c:v>
                </c:pt>
                <c:pt idx="196">
                  <c:v>5.5817375695338997E-2</c:v>
                </c:pt>
                <c:pt idx="197">
                  <c:v>5.4548452980502003E-2</c:v>
                </c:pt>
                <c:pt idx="198">
                  <c:v>0.82064941653983003</c:v>
                </c:pt>
                <c:pt idx="199">
                  <c:v>4.3302668534873998</c:v>
                </c:pt>
                <c:pt idx="200">
                  <c:v>3.9930280462684001E-2</c:v>
                </c:pt>
                <c:pt idx="201">
                  <c:v>6.7794891940010996E-2</c:v>
                </c:pt>
                <c:pt idx="202">
                  <c:v>7.3463287355448006E-2</c:v>
                </c:pt>
                <c:pt idx="203">
                  <c:v>7.0886075949366995E-2</c:v>
                </c:pt>
                <c:pt idx="204">
                  <c:v>9.7412866088936997E-2</c:v>
                </c:pt>
                <c:pt idx="205">
                  <c:v>0.10877470355731</c:v>
                </c:pt>
                <c:pt idx="206">
                  <c:v>4.4899766015304002E-2</c:v>
                </c:pt>
                <c:pt idx="207">
                  <c:v>4.0471748822208997E-2</c:v>
                </c:pt>
                <c:pt idx="208">
                  <c:v>8.2204081116457994E-2</c:v>
                </c:pt>
                <c:pt idx="209">
                  <c:v>7.8614860948647003E-2</c:v>
                </c:pt>
                <c:pt idx="210">
                  <c:v>7.2318277122778003</c:v>
                </c:pt>
                <c:pt idx="211">
                  <c:v>0</c:v>
                </c:pt>
                <c:pt idx="212">
                  <c:v>2.9678649684585001E-2</c:v>
                </c:pt>
                <c:pt idx="213">
                  <c:v>0</c:v>
                </c:pt>
                <c:pt idx="214">
                  <c:v>0</c:v>
                </c:pt>
                <c:pt idx="215">
                  <c:v>0</c:v>
                </c:pt>
                <c:pt idx="216">
                  <c:v>3.4629963103347997E-2</c:v>
                </c:pt>
                <c:pt idx="217">
                  <c:v>0</c:v>
                </c:pt>
                <c:pt idx="218">
                  <c:v>0</c:v>
                </c:pt>
                <c:pt idx="219">
                  <c:v>0.25362864748128999</c:v>
                </c:pt>
                <c:pt idx="220">
                  <c:v>0</c:v>
                </c:pt>
                <c:pt idx="221">
                  <c:v>0</c:v>
                </c:pt>
                <c:pt idx="222">
                  <c:v>0</c:v>
                </c:pt>
                <c:pt idx="223">
                  <c:v>0.2034403325154</c:v>
                </c:pt>
                <c:pt idx="224">
                  <c:v>0</c:v>
                </c:pt>
                <c:pt idx="225">
                  <c:v>0.12756617495326</c:v>
                </c:pt>
                <c:pt idx="226">
                  <c:v>3.5015100261988001E-2</c:v>
                </c:pt>
                <c:pt idx="227">
                  <c:v>5.3142935740812997E-2</c:v>
                </c:pt>
                <c:pt idx="228">
                  <c:v>9.7296892736412996E-2</c:v>
                </c:pt>
                <c:pt idx="229">
                  <c:v>7.0159753137010006E-2</c:v>
                </c:pt>
                <c:pt idx="230">
                  <c:v>0.15735056342653</c:v>
                </c:pt>
                <c:pt idx="231">
                  <c:v>0.15158733596085</c:v>
                </c:pt>
                <c:pt idx="232">
                  <c:v>2.6548781843103001E-2</c:v>
                </c:pt>
                <c:pt idx="233">
                  <c:v>3.8207689605659997E-2</c:v>
                </c:pt>
                <c:pt idx="234">
                  <c:v>6.2158818859355001E-2</c:v>
                </c:pt>
                <c:pt idx="235">
                  <c:v>0</c:v>
                </c:pt>
                <c:pt idx="236">
                  <c:v>0</c:v>
                </c:pt>
                <c:pt idx="237">
                  <c:v>0.24785205139086</c:v>
                </c:pt>
                <c:pt idx="238">
                  <c:v>0</c:v>
                </c:pt>
                <c:pt idx="239">
                  <c:v>0.13034523040979001</c:v>
                </c:pt>
                <c:pt idx="240">
                  <c:v>4.3614472633453999E-2</c:v>
                </c:pt>
                <c:pt idx="241">
                  <c:v>3.1289495318845999E-2</c:v>
                </c:pt>
                <c:pt idx="242">
                  <c:v>4.2897939673240001E-2</c:v>
                </c:pt>
                <c:pt idx="243">
                  <c:v>0.15853001664871</c:v>
                </c:pt>
                <c:pt idx="244">
                  <c:v>3.9125304902278002E-2</c:v>
                </c:pt>
                <c:pt idx="245">
                  <c:v>2.3814757822232E-2</c:v>
                </c:pt>
                <c:pt idx="246">
                  <c:v>0.10307203454438001</c:v>
                </c:pt>
                <c:pt idx="247">
                  <c:v>7.8568470290154999E-2</c:v>
                </c:pt>
                <c:pt idx="248">
                  <c:v>0.16543703965015</c:v>
                </c:pt>
                <c:pt idx="249">
                  <c:v>0.25696321720378001</c:v>
                </c:pt>
                <c:pt idx="250">
                  <c:v>6.1889823978058998E-2</c:v>
                </c:pt>
                <c:pt idx="251">
                  <c:v>0.12624579349015999</c:v>
                </c:pt>
                <c:pt idx="252">
                  <c:v>5.3275214917059999E-2</c:v>
                </c:pt>
                <c:pt idx="253">
                  <c:v>7.2612852474887996E-2</c:v>
                </c:pt>
                <c:pt idx="254">
                  <c:v>0</c:v>
                </c:pt>
                <c:pt idx="255">
                  <c:v>0.12572001909976999</c:v>
                </c:pt>
                <c:pt idx="256">
                  <c:v>0.17031042396425</c:v>
                </c:pt>
                <c:pt idx="257">
                  <c:v>3.0774243768216001E-2</c:v>
                </c:pt>
                <c:pt idx="258">
                  <c:v>1.5678328931340999E-2</c:v>
                </c:pt>
                <c:pt idx="259">
                  <c:v>4.6412103312136001E-2</c:v>
                </c:pt>
                <c:pt idx="260">
                  <c:v>8.2540562360298997E-2</c:v>
                </c:pt>
                <c:pt idx="261">
                  <c:v>2.6495808844783E-2</c:v>
                </c:pt>
                <c:pt idx="262">
                  <c:v>0.11406249059511001</c:v>
                </c:pt>
                <c:pt idx="263">
                  <c:v>0</c:v>
                </c:pt>
                <c:pt idx="264">
                  <c:v>8.9611123807690998E-2</c:v>
                </c:pt>
                <c:pt idx="265">
                  <c:v>0</c:v>
                </c:pt>
                <c:pt idx="266">
                  <c:v>5.0461361014994002E-2</c:v>
                </c:pt>
                <c:pt idx="267">
                  <c:v>0</c:v>
                </c:pt>
                <c:pt idx="268">
                  <c:v>0</c:v>
                </c:pt>
                <c:pt idx="269">
                  <c:v>1.1406091644528</c:v>
                </c:pt>
                <c:pt idx="270">
                  <c:v>0</c:v>
                </c:pt>
                <c:pt idx="271">
                  <c:v>1.0555898074379</c:v>
                </c:pt>
                <c:pt idx="272">
                  <c:v>0</c:v>
                </c:pt>
                <c:pt idx="273">
                  <c:v>0.62311617774328998</c:v>
                </c:pt>
                <c:pt idx="274">
                  <c:v>0</c:v>
                </c:pt>
                <c:pt idx="275">
                  <c:v>1.2350756722281</c:v>
                </c:pt>
                <c:pt idx="276">
                  <c:v>0</c:v>
                </c:pt>
                <c:pt idx="277">
                  <c:v>0.29624380716463</c:v>
                </c:pt>
                <c:pt idx="278">
                  <c:v>0.19646599352258001</c:v>
                </c:pt>
                <c:pt idx="279">
                  <c:v>0.84634796686030001</c:v>
                </c:pt>
                <c:pt idx="280">
                  <c:v>0</c:v>
                </c:pt>
                <c:pt idx="281">
                  <c:v>0.36129717981970999</c:v>
                </c:pt>
                <c:pt idx="282">
                  <c:v>0</c:v>
                </c:pt>
                <c:pt idx="283">
                  <c:v>0.66159591802752005</c:v>
                </c:pt>
                <c:pt idx="284">
                  <c:v>0</c:v>
                </c:pt>
                <c:pt idx="285">
                  <c:v>0.42286502196045</c:v>
                </c:pt>
                <c:pt idx="286">
                  <c:v>0</c:v>
                </c:pt>
                <c:pt idx="287">
                  <c:v>0.25372415965013001</c:v>
                </c:pt>
                <c:pt idx="288">
                  <c:v>0.1218055745361</c:v>
                </c:pt>
                <c:pt idx="289">
                  <c:v>6.1794414735590997E-2</c:v>
                </c:pt>
                <c:pt idx="290">
                  <c:v>0</c:v>
                </c:pt>
                <c:pt idx="291">
                  <c:v>1.9605280355509E-2</c:v>
                </c:pt>
                <c:pt idx="292">
                  <c:v>5.4950603862582E-2</c:v>
                </c:pt>
                <c:pt idx="293">
                  <c:v>0.54171567055133996</c:v>
                </c:pt>
                <c:pt idx="294">
                  <c:v>1.5441722345954E-2</c:v>
                </c:pt>
                <c:pt idx="295">
                  <c:v>2.8504917098198999E-2</c:v>
                </c:pt>
                <c:pt idx="296">
                  <c:v>3.444057812667E-2</c:v>
                </c:pt>
                <c:pt idx="297">
                  <c:v>0</c:v>
                </c:pt>
                <c:pt idx="298">
                  <c:v>4.3344792984080997E-2</c:v>
                </c:pt>
                <c:pt idx="299">
                  <c:v>0</c:v>
                </c:pt>
                <c:pt idx="300">
                  <c:v>0</c:v>
                </c:pt>
                <c:pt idx="301">
                  <c:v>0</c:v>
                </c:pt>
                <c:pt idx="302">
                  <c:v>7.0654594032952003E-2</c:v>
                </c:pt>
                <c:pt idx="303">
                  <c:v>0</c:v>
                </c:pt>
                <c:pt idx="304">
                  <c:v>5.9964140256718E-2</c:v>
                </c:pt>
                <c:pt idx="305">
                  <c:v>0.22796487916079999</c:v>
                </c:pt>
                <c:pt idx="306">
                  <c:v>0</c:v>
                </c:pt>
                <c:pt idx="307">
                  <c:v>0.10386434722742</c:v>
                </c:pt>
                <c:pt idx="308">
                  <c:v>5.4007857846570001E-2</c:v>
                </c:pt>
                <c:pt idx="309">
                  <c:v>0</c:v>
                </c:pt>
                <c:pt idx="310">
                  <c:v>0.10207836294793</c:v>
                </c:pt>
                <c:pt idx="311">
                  <c:v>6.8248043061547997E-2</c:v>
                </c:pt>
                <c:pt idx="312">
                  <c:v>0</c:v>
                </c:pt>
                <c:pt idx="313">
                  <c:v>0</c:v>
                </c:pt>
                <c:pt idx="314">
                  <c:v>0</c:v>
                </c:pt>
                <c:pt idx="315">
                  <c:v>3.4412787317108E-2</c:v>
                </c:pt>
                <c:pt idx="316">
                  <c:v>5.1617649676350998E-2</c:v>
                </c:pt>
                <c:pt idx="317">
                  <c:v>0</c:v>
                </c:pt>
                <c:pt idx="318">
                  <c:v>0</c:v>
                </c:pt>
                <c:pt idx="319">
                  <c:v>4.1527007385875003E-2</c:v>
                </c:pt>
                <c:pt idx="320">
                  <c:v>0</c:v>
                </c:pt>
                <c:pt idx="321">
                  <c:v>0</c:v>
                </c:pt>
                <c:pt idx="322">
                  <c:v>0</c:v>
                </c:pt>
                <c:pt idx="323">
                  <c:v>0</c:v>
                </c:pt>
                <c:pt idx="324">
                  <c:v>0</c:v>
                </c:pt>
                <c:pt idx="325">
                  <c:v>0</c:v>
                </c:pt>
                <c:pt idx="326">
                  <c:v>0</c:v>
                </c:pt>
                <c:pt idx="327">
                  <c:v>2.0861137308635</c:v>
                </c:pt>
                <c:pt idx="328">
                  <c:v>4.2699814374417999E-2</c:v>
                </c:pt>
                <c:pt idx="329">
                  <c:v>0</c:v>
                </c:pt>
                <c:pt idx="330">
                  <c:v>0</c:v>
                </c:pt>
                <c:pt idx="331">
                  <c:v>9.0696226918402997E-2</c:v>
                </c:pt>
                <c:pt idx="332">
                  <c:v>3.6159719258310997E-2</c:v>
                </c:pt>
                <c:pt idx="333">
                  <c:v>0</c:v>
                </c:pt>
                <c:pt idx="334">
                  <c:v>7.2908331110518004E-2</c:v>
                </c:pt>
                <c:pt idx="335">
                  <c:v>0</c:v>
                </c:pt>
                <c:pt idx="336">
                  <c:v>0</c:v>
                </c:pt>
                <c:pt idx="337">
                  <c:v>0</c:v>
                </c:pt>
                <c:pt idx="338">
                  <c:v>0</c:v>
                </c:pt>
                <c:pt idx="339">
                  <c:v>0</c:v>
                </c:pt>
                <c:pt idx="340">
                  <c:v>0</c:v>
                </c:pt>
                <c:pt idx="341">
                  <c:v>0</c:v>
                </c:pt>
                <c:pt idx="342">
                  <c:v>0</c:v>
                </c:pt>
                <c:pt idx="343">
                  <c:v>0</c:v>
                </c:pt>
                <c:pt idx="344">
                  <c:v>0</c:v>
                </c:pt>
                <c:pt idx="345">
                  <c:v>0</c:v>
                </c:pt>
                <c:pt idx="346">
                  <c:v>0</c:v>
                </c:pt>
                <c:pt idx="347">
                  <c:v>7.7033385083965997E-2</c:v>
                </c:pt>
                <c:pt idx="348">
                  <c:v>0</c:v>
                </c:pt>
                <c:pt idx="349">
                  <c:v>0</c:v>
                </c:pt>
                <c:pt idx="350">
                  <c:v>0</c:v>
                </c:pt>
                <c:pt idx="351">
                  <c:v>0</c:v>
                </c:pt>
                <c:pt idx="352">
                  <c:v>0</c:v>
                </c:pt>
                <c:pt idx="353">
                  <c:v>0</c:v>
                </c:pt>
                <c:pt idx="354">
                  <c:v>5.8663537944642997E-2</c:v>
                </c:pt>
                <c:pt idx="355">
                  <c:v>0</c:v>
                </c:pt>
                <c:pt idx="356">
                  <c:v>0</c:v>
                </c:pt>
                <c:pt idx="357">
                  <c:v>0</c:v>
                </c:pt>
                <c:pt idx="358">
                  <c:v>0</c:v>
                </c:pt>
                <c:pt idx="359">
                  <c:v>0</c:v>
                </c:pt>
                <c:pt idx="360">
                  <c:v>0</c:v>
                </c:pt>
                <c:pt idx="361">
                  <c:v>0</c:v>
                </c:pt>
                <c:pt idx="362">
                  <c:v>1.8960154051251999E-2</c:v>
                </c:pt>
                <c:pt idx="363">
                  <c:v>0</c:v>
                </c:pt>
                <c:pt idx="364">
                  <c:v>0</c:v>
                </c:pt>
                <c:pt idx="365">
                  <c:v>2.2522389032782E-2</c:v>
                </c:pt>
                <c:pt idx="366">
                  <c:v>0</c:v>
                </c:pt>
                <c:pt idx="367">
                  <c:v>0</c:v>
                </c:pt>
                <c:pt idx="368">
                  <c:v>0</c:v>
                </c:pt>
                <c:pt idx="369">
                  <c:v>1.8948141305763999E-2</c:v>
                </c:pt>
                <c:pt idx="370">
                  <c:v>2.1267922655655001E-2</c:v>
                </c:pt>
                <c:pt idx="371">
                  <c:v>0</c:v>
                </c:pt>
                <c:pt idx="372">
                  <c:v>0</c:v>
                </c:pt>
                <c:pt idx="373">
                  <c:v>0</c:v>
                </c:pt>
                <c:pt idx="374">
                  <c:v>1.4024180023723999E-2</c:v>
                </c:pt>
                <c:pt idx="375">
                  <c:v>0</c:v>
                </c:pt>
                <c:pt idx="376">
                  <c:v>0.10876899094949</c:v>
                </c:pt>
                <c:pt idx="377">
                  <c:v>0</c:v>
                </c:pt>
                <c:pt idx="378">
                  <c:v>0.11951035563033</c:v>
                </c:pt>
                <c:pt idx="379">
                  <c:v>0</c:v>
                </c:pt>
                <c:pt idx="380">
                  <c:v>0</c:v>
                </c:pt>
                <c:pt idx="381">
                  <c:v>0</c:v>
                </c:pt>
                <c:pt idx="382">
                  <c:v>2.4942140035614999E-2</c:v>
                </c:pt>
                <c:pt idx="383">
                  <c:v>0</c:v>
                </c:pt>
                <c:pt idx="384">
                  <c:v>0</c:v>
                </c:pt>
                <c:pt idx="385">
                  <c:v>2.4940838012157001E-2</c:v>
                </c:pt>
                <c:pt idx="386">
                  <c:v>3.0740676294877999E-2</c:v>
                </c:pt>
                <c:pt idx="387">
                  <c:v>0</c:v>
                </c:pt>
                <c:pt idx="388">
                  <c:v>0.10845357954809</c:v>
                </c:pt>
                <c:pt idx="389">
                  <c:v>1.9717574738307E-2</c:v>
                </c:pt>
                <c:pt idx="390">
                  <c:v>0</c:v>
                </c:pt>
                <c:pt idx="391">
                  <c:v>0</c:v>
                </c:pt>
                <c:pt idx="392">
                  <c:v>0</c:v>
                </c:pt>
                <c:pt idx="393">
                  <c:v>0</c:v>
                </c:pt>
                <c:pt idx="394">
                  <c:v>3.304922595234E-2</c:v>
                </c:pt>
                <c:pt idx="395">
                  <c:v>0</c:v>
                </c:pt>
                <c:pt idx="396">
                  <c:v>3.4206864564006997E-2</c:v>
                </c:pt>
                <c:pt idx="397">
                  <c:v>0</c:v>
                </c:pt>
                <c:pt idx="398">
                  <c:v>0</c:v>
                </c:pt>
                <c:pt idx="399">
                  <c:v>0</c:v>
                </c:pt>
                <c:pt idx="400">
                  <c:v>0</c:v>
                </c:pt>
                <c:pt idx="401">
                  <c:v>0</c:v>
                </c:pt>
                <c:pt idx="402">
                  <c:v>0</c:v>
                </c:pt>
                <c:pt idx="403">
                  <c:v>3.0086324608298999E-2</c:v>
                </c:pt>
                <c:pt idx="404">
                  <c:v>0</c:v>
                </c:pt>
                <c:pt idx="405">
                  <c:v>4.8691906259488001E-2</c:v>
                </c:pt>
                <c:pt idx="406">
                  <c:v>3.2513461713972999E-2</c:v>
                </c:pt>
                <c:pt idx="407">
                  <c:v>1.2525121408278999E-2</c:v>
                </c:pt>
                <c:pt idx="408">
                  <c:v>0</c:v>
                </c:pt>
                <c:pt idx="409">
                  <c:v>8.3115108732778997E-2</c:v>
                </c:pt>
                <c:pt idx="410">
                  <c:v>0</c:v>
                </c:pt>
                <c:pt idx="411">
                  <c:v>0</c:v>
                </c:pt>
                <c:pt idx="412">
                  <c:v>0</c:v>
                </c:pt>
                <c:pt idx="413">
                  <c:v>0</c:v>
                </c:pt>
                <c:pt idx="414">
                  <c:v>0</c:v>
                </c:pt>
                <c:pt idx="415">
                  <c:v>2.9030054644809001E-2</c:v>
                </c:pt>
                <c:pt idx="416">
                  <c:v>3.2445170507909002E-2</c:v>
                </c:pt>
                <c:pt idx="417">
                  <c:v>0</c:v>
                </c:pt>
                <c:pt idx="418">
                  <c:v>0</c:v>
                </c:pt>
                <c:pt idx="419">
                  <c:v>0</c:v>
                </c:pt>
                <c:pt idx="420">
                  <c:v>0</c:v>
                </c:pt>
                <c:pt idx="421">
                  <c:v>0</c:v>
                </c:pt>
                <c:pt idx="422">
                  <c:v>0</c:v>
                </c:pt>
                <c:pt idx="423">
                  <c:v>0</c:v>
                </c:pt>
                <c:pt idx="424">
                  <c:v>0</c:v>
                </c:pt>
                <c:pt idx="425">
                  <c:v>5.0888858732528004E-3</c:v>
                </c:pt>
                <c:pt idx="426">
                  <c:v>0</c:v>
                </c:pt>
                <c:pt idx="427">
                  <c:v>1.2392690565783E-2</c:v>
                </c:pt>
                <c:pt idx="428">
                  <c:v>0</c:v>
                </c:pt>
                <c:pt idx="429">
                  <c:v>0</c:v>
                </c:pt>
                <c:pt idx="430">
                  <c:v>0</c:v>
                </c:pt>
                <c:pt idx="431">
                  <c:v>0</c:v>
                </c:pt>
                <c:pt idx="432">
                  <c:v>0</c:v>
                </c:pt>
                <c:pt idx="433">
                  <c:v>0</c:v>
                </c:pt>
                <c:pt idx="434">
                  <c:v>0</c:v>
                </c:pt>
                <c:pt idx="435">
                  <c:v>0</c:v>
                </c:pt>
                <c:pt idx="436">
                  <c:v>1.7260675170797001E-2</c:v>
                </c:pt>
                <c:pt idx="437">
                  <c:v>0</c:v>
                </c:pt>
                <c:pt idx="438">
                  <c:v>1.7259329781252001E-2</c:v>
                </c:pt>
                <c:pt idx="439">
                  <c:v>0</c:v>
                </c:pt>
                <c:pt idx="440">
                  <c:v>6.0456934176539003E-2</c:v>
                </c:pt>
                <c:pt idx="441">
                  <c:v>0.45312091203108001</c:v>
                </c:pt>
                <c:pt idx="442">
                  <c:v>0</c:v>
                </c:pt>
                <c:pt idx="443">
                  <c:v>0</c:v>
                </c:pt>
                <c:pt idx="444">
                  <c:v>5.8962592129050001E-2</c:v>
                </c:pt>
                <c:pt idx="445">
                  <c:v>7.7846542223407996E-3</c:v>
                </c:pt>
                <c:pt idx="446">
                  <c:v>0</c:v>
                </c:pt>
                <c:pt idx="447">
                  <c:v>3.8899910530205998E-3</c:v>
                </c:pt>
                <c:pt idx="448">
                  <c:v>0</c:v>
                </c:pt>
                <c:pt idx="449">
                  <c:v>0</c:v>
                </c:pt>
                <c:pt idx="450">
                  <c:v>9.6662370561307998E-2</c:v>
                </c:pt>
                <c:pt idx="451">
                  <c:v>0</c:v>
                </c:pt>
                <c:pt idx="452">
                  <c:v>0</c:v>
                </c:pt>
                <c:pt idx="453">
                  <c:v>1.6106547589294001E-2</c:v>
                </c:pt>
                <c:pt idx="454">
                  <c:v>0</c:v>
                </c:pt>
                <c:pt idx="455">
                  <c:v>0.11940265351571</c:v>
                </c:pt>
                <c:pt idx="456">
                  <c:v>0</c:v>
                </c:pt>
                <c:pt idx="457">
                  <c:v>0.45471201572337999</c:v>
                </c:pt>
                <c:pt idx="458">
                  <c:v>3.0531469618412001E-2</c:v>
                </c:pt>
                <c:pt idx="459">
                  <c:v>1.3874551851975E-2</c:v>
                </c:pt>
                <c:pt idx="460">
                  <c:v>0</c:v>
                </c:pt>
                <c:pt idx="461">
                  <c:v>0</c:v>
                </c:pt>
                <c:pt idx="462">
                  <c:v>0</c:v>
                </c:pt>
                <c:pt idx="463">
                  <c:v>7.0981372935024004E-2</c:v>
                </c:pt>
                <c:pt idx="464">
                  <c:v>0</c:v>
                </c:pt>
                <c:pt idx="465">
                  <c:v>0</c:v>
                </c:pt>
                <c:pt idx="466">
                  <c:v>1.8233051549809001E-2</c:v>
                </c:pt>
                <c:pt idx="467">
                  <c:v>9.9418402346273995E-3</c:v>
                </c:pt>
                <c:pt idx="468">
                  <c:v>0</c:v>
                </c:pt>
                <c:pt idx="469">
                  <c:v>0</c:v>
                </c:pt>
                <c:pt idx="470">
                  <c:v>0</c:v>
                </c:pt>
                <c:pt idx="471">
                  <c:v>0</c:v>
                </c:pt>
                <c:pt idx="472">
                  <c:v>0</c:v>
                </c:pt>
                <c:pt idx="473">
                  <c:v>2.6443075770430001E-2</c:v>
                </c:pt>
                <c:pt idx="474">
                  <c:v>0</c:v>
                </c:pt>
                <c:pt idx="475">
                  <c:v>4.3464386712002E-2</c:v>
                </c:pt>
                <c:pt idx="476">
                  <c:v>0</c:v>
                </c:pt>
                <c:pt idx="477">
                  <c:v>8.7804985128030998E-3</c:v>
                </c:pt>
                <c:pt idx="478">
                  <c:v>0</c:v>
                </c:pt>
                <c:pt idx="479">
                  <c:v>2.6022406661736001E-2</c:v>
                </c:pt>
                <c:pt idx="480">
                  <c:v>6.9294761680725996E-3</c:v>
                </c:pt>
                <c:pt idx="481">
                  <c:v>4.1541177692388E-2</c:v>
                </c:pt>
                <c:pt idx="482">
                  <c:v>0</c:v>
                </c:pt>
                <c:pt idx="483">
                  <c:v>0</c:v>
                </c:pt>
                <c:pt idx="484">
                  <c:v>0</c:v>
                </c:pt>
                <c:pt idx="485">
                  <c:v>0</c:v>
                </c:pt>
                <c:pt idx="486">
                  <c:v>6.3924296149790005E-2</c:v>
                </c:pt>
                <c:pt idx="487">
                  <c:v>0</c:v>
                </c:pt>
                <c:pt idx="488">
                  <c:v>0</c:v>
                </c:pt>
                <c:pt idx="489">
                  <c:v>2.0212062777574001E-2</c:v>
                </c:pt>
                <c:pt idx="490">
                  <c:v>0</c:v>
                </c:pt>
                <c:pt idx="491">
                  <c:v>0</c:v>
                </c:pt>
                <c:pt idx="492">
                  <c:v>0</c:v>
                </c:pt>
                <c:pt idx="493">
                  <c:v>2.07204161532E-2</c:v>
                </c:pt>
                <c:pt idx="494">
                  <c:v>0</c:v>
                </c:pt>
                <c:pt idx="495">
                  <c:v>0</c:v>
                </c:pt>
                <c:pt idx="496">
                  <c:v>0</c:v>
                </c:pt>
                <c:pt idx="497">
                  <c:v>0</c:v>
                </c:pt>
                <c:pt idx="498">
                  <c:v>0</c:v>
                </c:pt>
                <c:pt idx="499">
                  <c:v>0</c:v>
                </c:pt>
                <c:pt idx="500">
                  <c:v>0</c:v>
                </c:pt>
                <c:pt idx="501">
                  <c:v>0</c:v>
                </c:pt>
                <c:pt idx="502">
                  <c:v>1.6389802370705999E-2</c:v>
                </c:pt>
                <c:pt idx="503">
                  <c:v>0</c:v>
                </c:pt>
                <c:pt idx="504">
                  <c:v>0</c:v>
                </c:pt>
                <c:pt idx="505">
                  <c:v>6.4236092753746005E-2</c:v>
                </c:pt>
                <c:pt idx="506">
                  <c:v>8.1415143216637995E-2</c:v>
                </c:pt>
                <c:pt idx="507">
                  <c:v>0</c:v>
                </c:pt>
                <c:pt idx="508">
                  <c:v>6.4755198917399004E-2</c:v>
                </c:pt>
                <c:pt idx="509">
                  <c:v>0</c:v>
                </c:pt>
                <c:pt idx="510">
                  <c:v>3.0127009127955E-2</c:v>
                </c:pt>
                <c:pt idx="511">
                  <c:v>0</c:v>
                </c:pt>
                <c:pt idx="512">
                  <c:v>6.2889093234402005E-2</c:v>
                </c:pt>
                <c:pt idx="513">
                  <c:v>1.2682911362303E-2</c:v>
                </c:pt>
                <c:pt idx="514">
                  <c:v>1.0040266754035E-2</c:v>
                </c:pt>
                <c:pt idx="515">
                  <c:v>1.5852131319055999E-2</c:v>
                </c:pt>
                <c:pt idx="516">
                  <c:v>0</c:v>
                </c:pt>
                <c:pt idx="517">
                  <c:v>0</c:v>
                </c:pt>
                <c:pt idx="518">
                  <c:v>0</c:v>
                </c:pt>
                <c:pt idx="519">
                  <c:v>4.2262970769873003E-2</c:v>
                </c:pt>
                <c:pt idx="520">
                  <c:v>2.5884838880085002E-2</c:v>
                </c:pt>
                <c:pt idx="521">
                  <c:v>0</c:v>
                </c:pt>
                <c:pt idx="522">
                  <c:v>0</c:v>
                </c:pt>
                <c:pt idx="523">
                  <c:v>8.5956505519563997</c:v>
                </c:pt>
                <c:pt idx="524">
                  <c:v>0</c:v>
                </c:pt>
                <c:pt idx="525">
                  <c:v>0</c:v>
                </c:pt>
                <c:pt idx="526">
                  <c:v>1.8588416318564002E-2</c:v>
                </c:pt>
                <c:pt idx="527">
                  <c:v>0</c:v>
                </c:pt>
                <c:pt idx="528">
                  <c:v>0</c:v>
                </c:pt>
                <c:pt idx="529">
                  <c:v>0</c:v>
                </c:pt>
                <c:pt idx="530">
                  <c:v>0</c:v>
                </c:pt>
                <c:pt idx="531">
                  <c:v>3.5351035785348997E-2</c:v>
                </c:pt>
                <c:pt idx="532">
                  <c:v>0</c:v>
                </c:pt>
                <c:pt idx="533">
                  <c:v>0</c:v>
                </c:pt>
                <c:pt idx="534">
                  <c:v>0</c:v>
                </c:pt>
                <c:pt idx="535">
                  <c:v>0</c:v>
                </c:pt>
                <c:pt idx="536">
                  <c:v>0</c:v>
                </c:pt>
                <c:pt idx="537">
                  <c:v>0</c:v>
                </c:pt>
                <c:pt idx="538">
                  <c:v>0</c:v>
                </c:pt>
                <c:pt idx="539">
                  <c:v>8.9147657733433E-2</c:v>
                </c:pt>
                <c:pt idx="540">
                  <c:v>0</c:v>
                </c:pt>
                <c:pt idx="541">
                  <c:v>0</c:v>
                </c:pt>
                <c:pt idx="542">
                  <c:v>0</c:v>
                </c:pt>
                <c:pt idx="543">
                  <c:v>4.6295131463076997E-2</c:v>
                </c:pt>
                <c:pt idx="544">
                  <c:v>0</c:v>
                </c:pt>
                <c:pt idx="545">
                  <c:v>0</c:v>
                </c:pt>
                <c:pt idx="546">
                  <c:v>0</c:v>
                </c:pt>
                <c:pt idx="547">
                  <c:v>0</c:v>
                </c:pt>
                <c:pt idx="548">
                  <c:v>1.2063999517439999E-2</c:v>
                </c:pt>
                <c:pt idx="549">
                  <c:v>0</c:v>
                </c:pt>
                <c:pt idx="550">
                  <c:v>0</c:v>
                </c:pt>
                <c:pt idx="551">
                  <c:v>4.5222494673794996E-3</c:v>
                </c:pt>
                <c:pt idx="552">
                  <c:v>1.2058423059724E-2</c:v>
                </c:pt>
                <c:pt idx="553">
                  <c:v>0</c:v>
                </c:pt>
                <c:pt idx="554">
                  <c:v>0</c:v>
                </c:pt>
                <c:pt idx="555">
                  <c:v>0.13318912856255999</c:v>
                </c:pt>
                <c:pt idx="556">
                  <c:v>0</c:v>
                </c:pt>
                <c:pt idx="557">
                  <c:v>0</c:v>
                </c:pt>
                <c:pt idx="558">
                  <c:v>2.4255384447843E-2</c:v>
                </c:pt>
                <c:pt idx="559">
                  <c:v>1.2329483246697999E-2</c:v>
                </c:pt>
                <c:pt idx="560">
                  <c:v>0</c:v>
                </c:pt>
                <c:pt idx="561">
                  <c:v>0</c:v>
                </c:pt>
                <c:pt idx="562">
                  <c:v>4.5349041331018997E-2</c:v>
                </c:pt>
                <c:pt idx="563">
                  <c:v>0</c:v>
                </c:pt>
                <c:pt idx="564">
                  <c:v>0</c:v>
                </c:pt>
                <c:pt idx="565">
                  <c:v>0</c:v>
                </c:pt>
                <c:pt idx="566">
                  <c:v>0</c:v>
                </c:pt>
                <c:pt idx="567">
                  <c:v>0</c:v>
                </c:pt>
                <c:pt idx="568">
                  <c:v>1.7799928800285001E-2</c:v>
                </c:pt>
                <c:pt idx="569">
                  <c:v>0</c:v>
                </c:pt>
                <c:pt idx="570">
                  <c:v>1.1063968982403E-2</c:v>
                </c:pt>
                <c:pt idx="571">
                  <c:v>0</c:v>
                </c:pt>
                <c:pt idx="572">
                  <c:v>0</c:v>
                </c:pt>
                <c:pt idx="573">
                  <c:v>0</c:v>
                </c:pt>
                <c:pt idx="574">
                  <c:v>0</c:v>
                </c:pt>
                <c:pt idx="575">
                  <c:v>3.3542896572874001E-2</c:v>
                </c:pt>
                <c:pt idx="576">
                  <c:v>0</c:v>
                </c:pt>
                <c:pt idx="577">
                  <c:v>1.3841358935074001E-2</c:v>
                </c:pt>
                <c:pt idx="578">
                  <c:v>0</c:v>
                </c:pt>
                <c:pt idx="579">
                  <c:v>0</c:v>
                </c:pt>
                <c:pt idx="580">
                  <c:v>0</c:v>
                </c:pt>
                <c:pt idx="581">
                  <c:v>0</c:v>
                </c:pt>
                <c:pt idx="582">
                  <c:v>0</c:v>
                </c:pt>
                <c:pt idx="583">
                  <c:v>0</c:v>
                </c:pt>
                <c:pt idx="584">
                  <c:v>0</c:v>
                </c:pt>
                <c:pt idx="585">
                  <c:v>0</c:v>
                </c:pt>
                <c:pt idx="586">
                  <c:v>0</c:v>
                </c:pt>
                <c:pt idx="587">
                  <c:v>0</c:v>
                </c:pt>
                <c:pt idx="588">
                  <c:v>0</c:v>
                </c:pt>
                <c:pt idx="589">
                  <c:v>3.7532958629296002E-2</c:v>
                </c:pt>
                <c:pt idx="590">
                  <c:v>0</c:v>
                </c:pt>
                <c:pt idx="591">
                  <c:v>1.0789662565031E-2</c:v>
                </c:pt>
                <c:pt idx="592">
                  <c:v>0</c:v>
                </c:pt>
                <c:pt idx="593">
                  <c:v>0</c:v>
                </c:pt>
                <c:pt idx="594">
                  <c:v>0</c:v>
                </c:pt>
                <c:pt idx="595">
                  <c:v>0</c:v>
                </c:pt>
                <c:pt idx="596">
                  <c:v>0</c:v>
                </c:pt>
                <c:pt idx="597">
                  <c:v>0</c:v>
                </c:pt>
                <c:pt idx="598">
                  <c:v>0</c:v>
                </c:pt>
                <c:pt idx="599">
                  <c:v>0</c:v>
                </c:pt>
                <c:pt idx="600">
                  <c:v>1.8291224433324E-2</c:v>
                </c:pt>
                <c:pt idx="601">
                  <c:v>0</c:v>
                </c:pt>
                <c:pt idx="602">
                  <c:v>0</c:v>
                </c:pt>
                <c:pt idx="603">
                  <c:v>0</c:v>
                </c:pt>
                <c:pt idx="604">
                  <c:v>9.3783996698802996E-3</c:v>
                </c:pt>
                <c:pt idx="605">
                  <c:v>0</c:v>
                </c:pt>
                <c:pt idx="606">
                  <c:v>0</c:v>
                </c:pt>
                <c:pt idx="607">
                  <c:v>1.9454888099234E-2</c:v>
                </c:pt>
                <c:pt idx="608">
                  <c:v>0</c:v>
                </c:pt>
                <c:pt idx="609">
                  <c:v>0</c:v>
                </c:pt>
                <c:pt idx="610">
                  <c:v>0</c:v>
                </c:pt>
                <c:pt idx="611">
                  <c:v>0</c:v>
                </c:pt>
                <c:pt idx="612">
                  <c:v>1.5463989990581E-2</c:v>
                </c:pt>
                <c:pt idx="613">
                  <c:v>0</c:v>
                </c:pt>
                <c:pt idx="614">
                  <c:v>0</c:v>
                </c:pt>
                <c:pt idx="615">
                  <c:v>0</c:v>
                </c:pt>
                <c:pt idx="616">
                  <c:v>0</c:v>
                </c:pt>
                <c:pt idx="617">
                  <c:v>2.8108837418484001E-3</c:v>
                </c:pt>
                <c:pt idx="618">
                  <c:v>0</c:v>
                </c:pt>
                <c:pt idx="619">
                  <c:v>0</c:v>
                </c:pt>
              </c:numCache>
            </c:numRef>
          </c:val>
          <c:smooth val="0"/>
          <c:extLst>
            <c:ext xmlns:c16="http://schemas.microsoft.com/office/drawing/2014/chart" uri="{C3380CC4-5D6E-409C-BE32-E72D297353CC}">
              <c16:uniqueId val="{00000000-6691-4F84-8309-AD60C32965FD}"/>
            </c:ext>
          </c:extLst>
        </c:ser>
        <c:dLbls>
          <c:showLegendKey val="0"/>
          <c:showVal val="0"/>
          <c:showCatName val="0"/>
          <c:showSerName val="0"/>
          <c:showPercent val="0"/>
          <c:showBubbleSize val="0"/>
        </c:dLbls>
        <c:smooth val="0"/>
        <c:axId val="304447960"/>
        <c:axId val="247969624"/>
      </c:lineChart>
      <c:dateAx>
        <c:axId val="30444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69624"/>
        <c:crosses val="autoZero"/>
        <c:auto val="1"/>
        <c:lblOffset val="100"/>
        <c:baseTimeUnit val="days"/>
      </c:dateAx>
      <c:valAx>
        <c:axId val="24796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4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148887</c:v>
                </c:pt>
              </c:numCache>
            </c:numRef>
          </c:val>
          <c:extLst>
            <c:ext xmlns:c16="http://schemas.microsoft.com/office/drawing/2014/chart" uri="{C3380CC4-5D6E-409C-BE32-E72D297353CC}">
              <c16:uniqueId val="{00000000-EF99-4662-95D8-7363F0755C2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4316</c:v>
                </c:pt>
              </c:numCache>
            </c:numRef>
          </c:val>
          <c:extLst>
            <c:ext xmlns:c16="http://schemas.microsoft.com/office/drawing/2014/chart" uri="{C3380CC4-5D6E-409C-BE32-E72D297353CC}">
              <c16:uniqueId val="{00000001-EF99-4662-95D8-7363F0755C2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926</c:v>
                </c:pt>
              </c:numCache>
            </c:numRef>
          </c:val>
          <c:extLst>
            <c:ext xmlns:c16="http://schemas.microsoft.com/office/drawing/2014/chart" uri="{C3380CC4-5D6E-409C-BE32-E72D297353CC}">
              <c16:uniqueId val="{00000002-EF99-4662-95D8-7363F0755C2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863</c:v>
                </c:pt>
              </c:numCache>
            </c:numRef>
          </c:val>
          <c:extLst>
            <c:ext xmlns:c16="http://schemas.microsoft.com/office/drawing/2014/chart" uri="{C3380CC4-5D6E-409C-BE32-E72D297353CC}">
              <c16:uniqueId val="{00000003-EF99-4662-95D8-7363F0755C2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187</c:v>
                </c:pt>
              </c:numCache>
            </c:numRef>
          </c:val>
          <c:extLst>
            <c:ext xmlns:c16="http://schemas.microsoft.com/office/drawing/2014/chart" uri="{C3380CC4-5D6E-409C-BE32-E72D297353CC}">
              <c16:uniqueId val="{00000004-EF99-4662-95D8-7363F0755C2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187</c:v>
                </c:pt>
              </c:numCache>
            </c:numRef>
          </c:val>
          <c:extLst>
            <c:ext xmlns:c16="http://schemas.microsoft.com/office/drawing/2014/chart" uri="{C3380CC4-5D6E-409C-BE32-E72D297353CC}">
              <c16:uniqueId val="{00000005-EF99-4662-95D8-7363F0755C2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13844</c:v>
                </c:pt>
              </c:numCache>
            </c:numRef>
          </c:val>
          <c:extLst>
            <c:ext xmlns:c16="http://schemas.microsoft.com/office/drawing/2014/chart" uri="{C3380CC4-5D6E-409C-BE32-E72D297353CC}">
              <c16:uniqueId val="{00000006-EF99-4662-95D8-7363F0755C2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16303</c:v>
                </c:pt>
              </c:numCache>
            </c:numRef>
          </c:val>
          <c:extLst>
            <c:ext xmlns:c16="http://schemas.microsoft.com/office/drawing/2014/chart" uri="{C3380CC4-5D6E-409C-BE32-E72D297353CC}">
              <c16:uniqueId val="{00000007-EF99-4662-95D8-7363F0755C26}"/>
            </c:ext>
          </c:extLst>
        </c:ser>
        <c:dLbls>
          <c:showLegendKey val="0"/>
          <c:showVal val="0"/>
          <c:showCatName val="0"/>
          <c:showSerName val="0"/>
          <c:showPercent val="0"/>
          <c:showBubbleSize val="0"/>
        </c:dLbls>
        <c:gapWidth val="150"/>
        <c:overlap val="100"/>
        <c:axId val="247967984"/>
        <c:axId val="247966344"/>
      </c:barChart>
      <c:catAx>
        <c:axId val="24796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66344"/>
        <c:crosses val="autoZero"/>
        <c:auto val="1"/>
        <c:lblAlgn val="ctr"/>
        <c:lblOffset val="100"/>
        <c:noMultiLvlLbl val="0"/>
      </c:catAx>
      <c:valAx>
        <c:axId val="24796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6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10</c:v>
                </c:pt>
                <c:pt idx="1">
                  <c:v>14</c:v>
                </c:pt>
                <c:pt idx="2">
                  <c:v>10</c:v>
                </c:pt>
                <c:pt idx="3">
                  <c:v>8</c:v>
                </c:pt>
                <c:pt idx="4">
                  <c:v>10</c:v>
                </c:pt>
                <c:pt idx="5">
                  <c:v>15</c:v>
                </c:pt>
                <c:pt idx="6">
                  <c:v>9</c:v>
                </c:pt>
                <c:pt idx="7">
                  <c:v>13</c:v>
                </c:pt>
                <c:pt idx="8">
                  <c:v>15</c:v>
                </c:pt>
                <c:pt idx="9">
                  <c:v>8</c:v>
                </c:pt>
                <c:pt idx="10">
                  <c:v>9</c:v>
                </c:pt>
                <c:pt idx="11">
                  <c:v>7</c:v>
                </c:pt>
                <c:pt idx="12">
                  <c:v>2</c:v>
                </c:pt>
                <c:pt idx="13">
                  <c:v>12</c:v>
                </c:pt>
                <c:pt idx="14">
                  <c:v>7</c:v>
                </c:pt>
                <c:pt idx="15">
                  <c:v>10</c:v>
                </c:pt>
                <c:pt idx="16">
                  <c:v>14</c:v>
                </c:pt>
                <c:pt idx="17">
                  <c:v>6</c:v>
                </c:pt>
                <c:pt idx="18">
                  <c:v>9</c:v>
                </c:pt>
                <c:pt idx="19">
                  <c:v>12</c:v>
                </c:pt>
                <c:pt idx="20">
                  <c:v>11</c:v>
                </c:pt>
                <c:pt idx="21">
                  <c:v>8</c:v>
                </c:pt>
                <c:pt idx="22">
                  <c:v>7</c:v>
                </c:pt>
                <c:pt idx="23">
                  <c:v>11</c:v>
                </c:pt>
                <c:pt idx="24">
                  <c:v>3</c:v>
                </c:pt>
                <c:pt idx="25">
                  <c:v>16</c:v>
                </c:pt>
                <c:pt idx="26">
                  <c:v>11</c:v>
                </c:pt>
                <c:pt idx="27">
                  <c:v>20</c:v>
                </c:pt>
                <c:pt idx="28">
                  <c:v>10</c:v>
                </c:pt>
                <c:pt idx="29">
                  <c:v>12</c:v>
                </c:pt>
                <c:pt idx="30">
                  <c:v>6</c:v>
                </c:pt>
                <c:pt idx="31">
                  <c:v>8</c:v>
                </c:pt>
                <c:pt idx="32">
                  <c:v>11</c:v>
                </c:pt>
                <c:pt idx="33">
                  <c:v>8</c:v>
                </c:pt>
                <c:pt idx="34">
                  <c:v>15</c:v>
                </c:pt>
                <c:pt idx="35">
                  <c:v>14</c:v>
                </c:pt>
                <c:pt idx="36">
                  <c:v>9</c:v>
                </c:pt>
                <c:pt idx="37">
                  <c:v>11</c:v>
                </c:pt>
                <c:pt idx="38">
                  <c:v>6</c:v>
                </c:pt>
                <c:pt idx="39">
                  <c:v>9</c:v>
                </c:pt>
                <c:pt idx="40">
                  <c:v>11</c:v>
                </c:pt>
                <c:pt idx="41">
                  <c:v>5</c:v>
                </c:pt>
                <c:pt idx="42">
                  <c:v>11</c:v>
                </c:pt>
                <c:pt idx="43">
                  <c:v>14</c:v>
                </c:pt>
                <c:pt idx="44">
                  <c:v>15</c:v>
                </c:pt>
                <c:pt idx="45">
                  <c:v>15</c:v>
                </c:pt>
                <c:pt idx="46">
                  <c:v>6</c:v>
                </c:pt>
                <c:pt idx="47">
                  <c:v>9</c:v>
                </c:pt>
                <c:pt idx="48">
                  <c:v>12</c:v>
                </c:pt>
                <c:pt idx="49">
                  <c:v>9</c:v>
                </c:pt>
                <c:pt idx="50">
                  <c:v>8</c:v>
                </c:pt>
                <c:pt idx="51">
                  <c:v>12</c:v>
                </c:pt>
                <c:pt idx="52">
                  <c:v>10</c:v>
                </c:pt>
                <c:pt idx="53">
                  <c:v>17</c:v>
                </c:pt>
                <c:pt idx="54">
                  <c:v>12</c:v>
                </c:pt>
                <c:pt idx="55">
                  <c:v>14</c:v>
                </c:pt>
                <c:pt idx="56">
                  <c:v>13</c:v>
                </c:pt>
                <c:pt idx="57">
                  <c:v>16</c:v>
                </c:pt>
                <c:pt idx="58">
                  <c:v>10</c:v>
                </c:pt>
                <c:pt idx="59">
                  <c:v>11</c:v>
                </c:pt>
                <c:pt idx="60">
                  <c:v>8</c:v>
                </c:pt>
                <c:pt idx="61">
                  <c:v>16</c:v>
                </c:pt>
                <c:pt idx="62">
                  <c:v>14</c:v>
                </c:pt>
                <c:pt idx="63">
                  <c:v>13</c:v>
                </c:pt>
                <c:pt idx="64">
                  <c:v>13</c:v>
                </c:pt>
                <c:pt idx="65">
                  <c:v>12</c:v>
                </c:pt>
                <c:pt idx="66">
                  <c:v>12</c:v>
                </c:pt>
                <c:pt idx="67">
                  <c:v>10</c:v>
                </c:pt>
                <c:pt idx="68">
                  <c:v>9</c:v>
                </c:pt>
                <c:pt idx="69">
                  <c:v>12</c:v>
                </c:pt>
                <c:pt idx="70">
                  <c:v>17</c:v>
                </c:pt>
                <c:pt idx="71">
                  <c:v>9</c:v>
                </c:pt>
                <c:pt idx="72">
                  <c:v>16</c:v>
                </c:pt>
                <c:pt idx="73">
                  <c:v>12</c:v>
                </c:pt>
                <c:pt idx="74">
                  <c:v>10</c:v>
                </c:pt>
                <c:pt idx="75">
                  <c:v>10</c:v>
                </c:pt>
                <c:pt idx="76">
                  <c:v>9</c:v>
                </c:pt>
                <c:pt idx="77">
                  <c:v>16</c:v>
                </c:pt>
                <c:pt idx="78">
                  <c:v>9</c:v>
                </c:pt>
                <c:pt idx="79">
                  <c:v>7</c:v>
                </c:pt>
                <c:pt idx="80">
                  <c:v>15</c:v>
                </c:pt>
                <c:pt idx="81">
                  <c:v>13</c:v>
                </c:pt>
                <c:pt idx="82">
                  <c:v>5</c:v>
                </c:pt>
                <c:pt idx="83">
                  <c:v>8</c:v>
                </c:pt>
                <c:pt idx="84">
                  <c:v>18</c:v>
                </c:pt>
                <c:pt idx="85">
                  <c:v>9</c:v>
                </c:pt>
                <c:pt idx="86">
                  <c:v>13</c:v>
                </c:pt>
                <c:pt idx="87">
                  <c:v>8</c:v>
                </c:pt>
                <c:pt idx="88">
                  <c:v>12</c:v>
                </c:pt>
                <c:pt idx="89">
                  <c:v>5</c:v>
                </c:pt>
                <c:pt idx="90">
                  <c:v>10</c:v>
                </c:pt>
                <c:pt idx="91">
                  <c:v>14</c:v>
                </c:pt>
                <c:pt idx="92">
                  <c:v>17</c:v>
                </c:pt>
                <c:pt idx="93">
                  <c:v>11</c:v>
                </c:pt>
                <c:pt idx="94">
                  <c:v>21</c:v>
                </c:pt>
                <c:pt idx="95">
                  <c:v>18</c:v>
                </c:pt>
                <c:pt idx="96">
                  <c:v>16</c:v>
                </c:pt>
                <c:pt idx="97">
                  <c:v>25</c:v>
                </c:pt>
                <c:pt idx="98">
                  <c:v>16</c:v>
                </c:pt>
                <c:pt idx="99">
                  <c:v>20</c:v>
                </c:pt>
                <c:pt idx="100">
                  <c:v>19</c:v>
                </c:pt>
                <c:pt idx="101">
                  <c:v>13</c:v>
                </c:pt>
                <c:pt idx="102">
                  <c:v>16</c:v>
                </c:pt>
                <c:pt idx="103">
                  <c:v>26</c:v>
                </c:pt>
                <c:pt idx="104">
                  <c:v>19</c:v>
                </c:pt>
                <c:pt idx="105">
                  <c:v>14</c:v>
                </c:pt>
                <c:pt idx="106">
                  <c:v>15</c:v>
                </c:pt>
                <c:pt idx="107">
                  <c:v>15</c:v>
                </c:pt>
                <c:pt idx="108">
                  <c:v>10</c:v>
                </c:pt>
                <c:pt idx="109">
                  <c:v>13</c:v>
                </c:pt>
                <c:pt idx="110">
                  <c:v>13</c:v>
                </c:pt>
                <c:pt idx="111">
                  <c:v>20</c:v>
                </c:pt>
                <c:pt idx="112">
                  <c:v>11</c:v>
                </c:pt>
                <c:pt idx="113">
                  <c:v>10</c:v>
                </c:pt>
                <c:pt idx="114">
                  <c:v>19</c:v>
                </c:pt>
                <c:pt idx="115">
                  <c:v>14</c:v>
                </c:pt>
                <c:pt idx="116">
                  <c:v>13</c:v>
                </c:pt>
                <c:pt idx="117">
                  <c:v>17</c:v>
                </c:pt>
                <c:pt idx="118">
                  <c:v>12</c:v>
                </c:pt>
                <c:pt idx="119">
                  <c:v>13</c:v>
                </c:pt>
                <c:pt idx="120">
                  <c:v>13</c:v>
                </c:pt>
                <c:pt idx="121">
                  <c:v>18</c:v>
                </c:pt>
                <c:pt idx="122">
                  <c:v>9</c:v>
                </c:pt>
                <c:pt idx="123">
                  <c:v>14</c:v>
                </c:pt>
                <c:pt idx="124">
                  <c:v>13</c:v>
                </c:pt>
                <c:pt idx="125">
                  <c:v>21</c:v>
                </c:pt>
                <c:pt idx="126">
                  <c:v>13</c:v>
                </c:pt>
                <c:pt idx="127">
                  <c:v>17</c:v>
                </c:pt>
                <c:pt idx="128">
                  <c:v>21</c:v>
                </c:pt>
                <c:pt idx="129">
                  <c:v>15</c:v>
                </c:pt>
                <c:pt idx="130">
                  <c:v>17</c:v>
                </c:pt>
                <c:pt idx="131">
                  <c:v>7</c:v>
                </c:pt>
                <c:pt idx="132">
                  <c:v>21</c:v>
                </c:pt>
                <c:pt idx="133">
                  <c:v>15</c:v>
                </c:pt>
                <c:pt idx="134">
                  <c:v>20</c:v>
                </c:pt>
                <c:pt idx="135">
                  <c:v>13</c:v>
                </c:pt>
                <c:pt idx="136">
                  <c:v>12</c:v>
                </c:pt>
                <c:pt idx="137">
                  <c:v>13</c:v>
                </c:pt>
                <c:pt idx="138">
                  <c:v>12</c:v>
                </c:pt>
                <c:pt idx="139">
                  <c:v>16</c:v>
                </c:pt>
                <c:pt idx="140">
                  <c:v>23</c:v>
                </c:pt>
                <c:pt idx="141">
                  <c:v>11</c:v>
                </c:pt>
                <c:pt idx="142">
                  <c:v>19</c:v>
                </c:pt>
                <c:pt idx="143">
                  <c:v>10</c:v>
                </c:pt>
                <c:pt idx="144">
                  <c:v>17</c:v>
                </c:pt>
                <c:pt idx="145">
                  <c:v>15</c:v>
                </c:pt>
                <c:pt idx="146">
                  <c:v>15</c:v>
                </c:pt>
                <c:pt idx="147">
                  <c:v>14</c:v>
                </c:pt>
                <c:pt idx="148">
                  <c:v>11</c:v>
                </c:pt>
                <c:pt idx="149">
                  <c:v>12</c:v>
                </c:pt>
                <c:pt idx="150">
                  <c:v>12</c:v>
                </c:pt>
                <c:pt idx="151">
                  <c:v>16</c:v>
                </c:pt>
                <c:pt idx="152">
                  <c:v>15</c:v>
                </c:pt>
                <c:pt idx="153">
                  <c:v>15</c:v>
                </c:pt>
                <c:pt idx="154">
                  <c:v>22</c:v>
                </c:pt>
                <c:pt idx="155">
                  <c:v>17</c:v>
                </c:pt>
                <c:pt idx="156">
                  <c:v>16</c:v>
                </c:pt>
                <c:pt idx="157">
                  <c:v>18</c:v>
                </c:pt>
                <c:pt idx="158">
                  <c:v>11</c:v>
                </c:pt>
                <c:pt idx="159">
                  <c:v>14</c:v>
                </c:pt>
                <c:pt idx="160">
                  <c:v>15</c:v>
                </c:pt>
                <c:pt idx="161">
                  <c:v>19</c:v>
                </c:pt>
                <c:pt idx="162">
                  <c:v>14</c:v>
                </c:pt>
                <c:pt idx="163">
                  <c:v>20</c:v>
                </c:pt>
                <c:pt idx="164">
                  <c:v>8</c:v>
                </c:pt>
                <c:pt idx="165">
                  <c:v>11</c:v>
                </c:pt>
                <c:pt idx="166">
                  <c:v>13</c:v>
                </c:pt>
                <c:pt idx="167">
                  <c:v>11</c:v>
                </c:pt>
                <c:pt idx="168">
                  <c:v>16</c:v>
                </c:pt>
                <c:pt idx="169">
                  <c:v>13</c:v>
                </c:pt>
                <c:pt idx="170">
                  <c:v>13</c:v>
                </c:pt>
                <c:pt idx="171">
                  <c:v>12</c:v>
                </c:pt>
                <c:pt idx="172">
                  <c:v>10</c:v>
                </c:pt>
                <c:pt idx="173">
                  <c:v>15</c:v>
                </c:pt>
                <c:pt idx="174">
                  <c:v>20</c:v>
                </c:pt>
                <c:pt idx="175">
                  <c:v>11</c:v>
                </c:pt>
                <c:pt idx="176">
                  <c:v>14</c:v>
                </c:pt>
                <c:pt idx="177">
                  <c:v>14</c:v>
                </c:pt>
                <c:pt idx="178">
                  <c:v>13</c:v>
                </c:pt>
                <c:pt idx="179">
                  <c:v>10</c:v>
                </c:pt>
                <c:pt idx="180">
                  <c:v>15</c:v>
                </c:pt>
                <c:pt idx="181">
                  <c:v>25</c:v>
                </c:pt>
                <c:pt idx="182">
                  <c:v>20</c:v>
                </c:pt>
                <c:pt idx="183">
                  <c:v>12</c:v>
                </c:pt>
                <c:pt idx="184">
                  <c:v>10</c:v>
                </c:pt>
                <c:pt idx="185">
                  <c:v>11</c:v>
                </c:pt>
                <c:pt idx="186">
                  <c:v>16</c:v>
                </c:pt>
                <c:pt idx="187">
                  <c:v>14</c:v>
                </c:pt>
                <c:pt idx="188">
                  <c:v>12</c:v>
                </c:pt>
                <c:pt idx="189">
                  <c:v>17</c:v>
                </c:pt>
                <c:pt idx="190">
                  <c:v>12</c:v>
                </c:pt>
                <c:pt idx="191">
                  <c:v>20</c:v>
                </c:pt>
                <c:pt idx="192">
                  <c:v>13</c:v>
                </c:pt>
                <c:pt idx="193">
                  <c:v>16</c:v>
                </c:pt>
                <c:pt idx="194">
                  <c:v>9</c:v>
                </c:pt>
                <c:pt idx="195">
                  <c:v>20</c:v>
                </c:pt>
                <c:pt idx="196">
                  <c:v>19</c:v>
                </c:pt>
                <c:pt idx="197">
                  <c:v>20</c:v>
                </c:pt>
                <c:pt idx="198">
                  <c:v>14</c:v>
                </c:pt>
                <c:pt idx="199">
                  <c:v>15</c:v>
                </c:pt>
                <c:pt idx="200">
                  <c:v>9</c:v>
                </c:pt>
                <c:pt idx="201">
                  <c:v>13</c:v>
                </c:pt>
                <c:pt idx="202">
                  <c:v>4</c:v>
                </c:pt>
                <c:pt idx="203">
                  <c:v>8</c:v>
                </c:pt>
                <c:pt idx="204">
                  <c:v>19</c:v>
                </c:pt>
                <c:pt idx="205">
                  <c:v>17</c:v>
                </c:pt>
                <c:pt idx="206">
                  <c:v>10</c:v>
                </c:pt>
                <c:pt idx="207">
                  <c:v>9</c:v>
                </c:pt>
                <c:pt idx="208">
                  <c:v>15</c:v>
                </c:pt>
                <c:pt idx="209">
                  <c:v>15</c:v>
                </c:pt>
                <c:pt idx="210">
                  <c:v>23</c:v>
                </c:pt>
                <c:pt idx="211">
                  <c:v>13</c:v>
                </c:pt>
                <c:pt idx="212">
                  <c:v>29</c:v>
                </c:pt>
                <c:pt idx="213">
                  <c:v>21</c:v>
                </c:pt>
                <c:pt idx="214">
                  <c:v>17</c:v>
                </c:pt>
                <c:pt idx="215">
                  <c:v>14</c:v>
                </c:pt>
                <c:pt idx="216">
                  <c:v>17</c:v>
                </c:pt>
                <c:pt idx="217">
                  <c:v>10</c:v>
                </c:pt>
                <c:pt idx="218">
                  <c:v>15</c:v>
                </c:pt>
                <c:pt idx="219">
                  <c:v>15</c:v>
                </c:pt>
                <c:pt idx="220">
                  <c:v>20</c:v>
                </c:pt>
                <c:pt idx="221">
                  <c:v>20</c:v>
                </c:pt>
                <c:pt idx="222">
                  <c:v>13</c:v>
                </c:pt>
                <c:pt idx="223">
                  <c:v>17</c:v>
                </c:pt>
                <c:pt idx="224">
                  <c:v>72</c:v>
                </c:pt>
                <c:pt idx="225">
                  <c:v>19</c:v>
                </c:pt>
                <c:pt idx="226">
                  <c:v>15</c:v>
                </c:pt>
                <c:pt idx="227">
                  <c:v>9</c:v>
                </c:pt>
                <c:pt idx="228">
                  <c:v>27</c:v>
                </c:pt>
                <c:pt idx="229">
                  <c:v>46</c:v>
                </c:pt>
                <c:pt idx="230">
                  <c:v>24</c:v>
                </c:pt>
                <c:pt idx="231">
                  <c:v>22</c:v>
                </c:pt>
                <c:pt idx="232">
                  <c:v>115</c:v>
                </c:pt>
                <c:pt idx="233">
                  <c:v>95</c:v>
                </c:pt>
                <c:pt idx="234">
                  <c:v>58</c:v>
                </c:pt>
                <c:pt idx="235">
                  <c:v>14</c:v>
                </c:pt>
                <c:pt idx="236">
                  <c:v>12</c:v>
                </c:pt>
                <c:pt idx="237">
                  <c:v>11</c:v>
                </c:pt>
                <c:pt idx="238">
                  <c:v>21</c:v>
                </c:pt>
                <c:pt idx="239">
                  <c:v>14</c:v>
                </c:pt>
                <c:pt idx="240">
                  <c:v>20</c:v>
                </c:pt>
                <c:pt idx="241">
                  <c:v>22</c:v>
                </c:pt>
                <c:pt idx="242">
                  <c:v>14</c:v>
                </c:pt>
                <c:pt idx="243">
                  <c:v>17</c:v>
                </c:pt>
                <c:pt idx="244">
                  <c:v>15</c:v>
                </c:pt>
                <c:pt idx="245">
                  <c:v>12</c:v>
                </c:pt>
                <c:pt idx="246">
                  <c:v>21</c:v>
                </c:pt>
                <c:pt idx="247">
                  <c:v>15</c:v>
                </c:pt>
                <c:pt idx="248">
                  <c:v>21</c:v>
                </c:pt>
                <c:pt idx="249">
                  <c:v>21</c:v>
                </c:pt>
                <c:pt idx="250">
                  <c:v>21</c:v>
                </c:pt>
                <c:pt idx="251">
                  <c:v>25</c:v>
                </c:pt>
                <c:pt idx="252">
                  <c:v>18</c:v>
                </c:pt>
                <c:pt idx="253">
                  <c:v>19</c:v>
                </c:pt>
                <c:pt idx="254">
                  <c:v>21</c:v>
                </c:pt>
                <c:pt idx="255">
                  <c:v>11</c:v>
                </c:pt>
                <c:pt idx="256">
                  <c:v>27</c:v>
                </c:pt>
                <c:pt idx="257">
                  <c:v>20</c:v>
                </c:pt>
                <c:pt idx="258">
                  <c:v>18</c:v>
                </c:pt>
                <c:pt idx="259">
                  <c:v>8</c:v>
                </c:pt>
                <c:pt idx="260">
                  <c:v>18</c:v>
                </c:pt>
                <c:pt idx="261">
                  <c:v>21</c:v>
                </c:pt>
                <c:pt idx="262">
                  <c:v>29</c:v>
                </c:pt>
                <c:pt idx="263">
                  <c:v>26</c:v>
                </c:pt>
                <c:pt idx="264">
                  <c:v>20</c:v>
                </c:pt>
                <c:pt idx="265">
                  <c:v>17</c:v>
                </c:pt>
                <c:pt idx="266">
                  <c:v>19</c:v>
                </c:pt>
                <c:pt idx="267">
                  <c:v>21</c:v>
                </c:pt>
                <c:pt idx="268">
                  <c:v>25</c:v>
                </c:pt>
                <c:pt idx="269">
                  <c:v>22</c:v>
                </c:pt>
                <c:pt idx="270">
                  <c:v>12</c:v>
                </c:pt>
                <c:pt idx="271">
                  <c:v>23</c:v>
                </c:pt>
                <c:pt idx="272">
                  <c:v>20</c:v>
                </c:pt>
                <c:pt idx="273">
                  <c:v>23</c:v>
                </c:pt>
                <c:pt idx="274">
                  <c:v>22</c:v>
                </c:pt>
                <c:pt idx="275">
                  <c:v>24</c:v>
                </c:pt>
                <c:pt idx="276">
                  <c:v>15</c:v>
                </c:pt>
                <c:pt idx="277">
                  <c:v>17</c:v>
                </c:pt>
                <c:pt idx="278">
                  <c:v>15</c:v>
                </c:pt>
                <c:pt idx="279">
                  <c:v>19</c:v>
                </c:pt>
                <c:pt idx="280">
                  <c:v>16</c:v>
                </c:pt>
                <c:pt idx="281">
                  <c:v>14</c:v>
                </c:pt>
                <c:pt idx="282">
                  <c:v>16</c:v>
                </c:pt>
                <c:pt idx="283">
                  <c:v>22</c:v>
                </c:pt>
                <c:pt idx="284">
                  <c:v>9</c:v>
                </c:pt>
                <c:pt idx="285">
                  <c:v>16</c:v>
                </c:pt>
                <c:pt idx="286">
                  <c:v>16</c:v>
                </c:pt>
                <c:pt idx="287">
                  <c:v>11</c:v>
                </c:pt>
                <c:pt idx="288">
                  <c:v>17</c:v>
                </c:pt>
                <c:pt idx="289">
                  <c:v>21</c:v>
                </c:pt>
                <c:pt idx="290">
                  <c:v>14</c:v>
                </c:pt>
                <c:pt idx="291">
                  <c:v>13</c:v>
                </c:pt>
                <c:pt idx="292">
                  <c:v>13</c:v>
                </c:pt>
                <c:pt idx="293">
                  <c:v>16</c:v>
                </c:pt>
                <c:pt idx="294">
                  <c:v>23</c:v>
                </c:pt>
                <c:pt idx="295">
                  <c:v>14</c:v>
                </c:pt>
                <c:pt idx="296">
                  <c:v>11</c:v>
                </c:pt>
                <c:pt idx="297">
                  <c:v>8</c:v>
                </c:pt>
                <c:pt idx="298">
                  <c:v>19</c:v>
                </c:pt>
                <c:pt idx="299">
                  <c:v>15</c:v>
                </c:pt>
                <c:pt idx="300">
                  <c:v>15</c:v>
                </c:pt>
                <c:pt idx="301">
                  <c:v>11</c:v>
                </c:pt>
                <c:pt idx="302">
                  <c:v>13</c:v>
                </c:pt>
                <c:pt idx="303">
                  <c:v>16</c:v>
                </c:pt>
                <c:pt idx="304">
                  <c:v>10</c:v>
                </c:pt>
                <c:pt idx="305">
                  <c:v>15</c:v>
                </c:pt>
                <c:pt idx="306">
                  <c:v>11</c:v>
                </c:pt>
                <c:pt idx="307">
                  <c:v>12</c:v>
                </c:pt>
                <c:pt idx="308">
                  <c:v>19</c:v>
                </c:pt>
                <c:pt idx="309">
                  <c:v>6</c:v>
                </c:pt>
                <c:pt idx="310">
                  <c:v>19</c:v>
                </c:pt>
                <c:pt idx="311">
                  <c:v>15</c:v>
                </c:pt>
                <c:pt idx="312">
                  <c:v>11</c:v>
                </c:pt>
                <c:pt idx="313">
                  <c:v>10</c:v>
                </c:pt>
                <c:pt idx="314">
                  <c:v>15</c:v>
                </c:pt>
                <c:pt idx="315">
                  <c:v>12</c:v>
                </c:pt>
                <c:pt idx="316">
                  <c:v>15</c:v>
                </c:pt>
                <c:pt idx="317">
                  <c:v>12</c:v>
                </c:pt>
                <c:pt idx="318">
                  <c:v>13</c:v>
                </c:pt>
                <c:pt idx="319">
                  <c:v>12</c:v>
                </c:pt>
                <c:pt idx="320">
                  <c:v>10</c:v>
                </c:pt>
                <c:pt idx="321">
                  <c:v>16</c:v>
                </c:pt>
                <c:pt idx="322">
                  <c:v>9</c:v>
                </c:pt>
                <c:pt idx="323">
                  <c:v>9</c:v>
                </c:pt>
                <c:pt idx="324">
                  <c:v>19</c:v>
                </c:pt>
                <c:pt idx="325">
                  <c:v>25</c:v>
                </c:pt>
                <c:pt idx="326">
                  <c:v>17</c:v>
                </c:pt>
                <c:pt idx="327">
                  <c:v>16</c:v>
                </c:pt>
                <c:pt idx="328">
                  <c:v>10</c:v>
                </c:pt>
                <c:pt idx="329">
                  <c:v>12</c:v>
                </c:pt>
                <c:pt idx="330">
                  <c:v>10</c:v>
                </c:pt>
                <c:pt idx="331">
                  <c:v>15</c:v>
                </c:pt>
                <c:pt idx="332">
                  <c:v>16</c:v>
                </c:pt>
                <c:pt idx="333">
                  <c:v>13</c:v>
                </c:pt>
                <c:pt idx="334">
                  <c:v>17</c:v>
                </c:pt>
                <c:pt idx="335">
                  <c:v>18</c:v>
                </c:pt>
                <c:pt idx="336">
                  <c:v>21</c:v>
                </c:pt>
                <c:pt idx="337">
                  <c:v>10</c:v>
                </c:pt>
                <c:pt idx="338">
                  <c:v>12</c:v>
                </c:pt>
                <c:pt idx="339">
                  <c:v>12</c:v>
                </c:pt>
                <c:pt idx="340">
                  <c:v>16</c:v>
                </c:pt>
                <c:pt idx="341">
                  <c:v>15</c:v>
                </c:pt>
                <c:pt idx="342">
                  <c:v>18</c:v>
                </c:pt>
                <c:pt idx="343">
                  <c:v>18</c:v>
                </c:pt>
                <c:pt idx="344">
                  <c:v>15</c:v>
                </c:pt>
                <c:pt idx="345">
                  <c:v>18</c:v>
                </c:pt>
                <c:pt idx="346">
                  <c:v>14</c:v>
                </c:pt>
                <c:pt idx="347">
                  <c:v>16</c:v>
                </c:pt>
                <c:pt idx="348">
                  <c:v>27</c:v>
                </c:pt>
                <c:pt idx="349">
                  <c:v>14</c:v>
                </c:pt>
                <c:pt idx="350">
                  <c:v>16</c:v>
                </c:pt>
                <c:pt idx="351">
                  <c:v>17</c:v>
                </c:pt>
                <c:pt idx="352">
                  <c:v>21</c:v>
                </c:pt>
                <c:pt idx="353">
                  <c:v>20</c:v>
                </c:pt>
                <c:pt idx="354">
                  <c:v>16</c:v>
                </c:pt>
                <c:pt idx="355">
                  <c:v>24</c:v>
                </c:pt>
                <c:pt idx="356">
                  <c:v>20</c:v>
                </c:pt>
                <c:pt idx="357">
                  <c:v>8</c:v>
                </c:pt>
                <c:pt idx="358">
                  <c:v>16</c:v>
                </c:pt>
                <c:pt idx="359">
                  <c:v>20</c:v>
                </c:pt>
                <c:pt idx="360">
                  <c:v>14</c:v>
                </c:pt>
                <c:pt idx="361">
                  <c:v>20</c:v>
                </c:pt>
                <c:pt idx="362">
                  <c:v>27</c:v>
                </c:pt>
                <c:pt idx="363">
                  <c:v>74</c:v>
                </c:pt>
                <c:pt idx="364">
                  <c:v>24</c:v>
                </c:pt>
                <c:pt idx="365">
                  <c:v>16</c:v>
                </c:pt>
                <c:pt idx="366">
                  <c:v>15</c:v>
                </c:pt>
                <c:pt idx="367">
                  <c:v>21</c:v>
                </c:pt>
                <c:pt idx="368">
                  <c:v>19</c:v>
                </c:pt>
                <c:pt idx="369">
                  <c:v>11</c:v>
                </c:pt>
                <c:pt idx="370">
                  <c:v>23</c:v>
                </c:pt>
                <c:pt idx="371">
                  <c:v>18</c:v>
                </c:pt>
                <c:pt idx="372">
                  <c:v>20</c:v>
                </c:pt>
                <c:pt idx="373">
                  <c:v>14</c:v>
                </c:pt>
                <c:pt idx="374">
                  <c:v>15</c:v>
                </c:pt>
                <c:pt idx="375">
                  <c:v>30</c:v>
                </c:pt>
                <c:pt idx="376">
                  <c:v>15</c:v>
                </c:pt>
                <c:pt idx="377">
                  <c:v>22</c:v>
                </c:pt>
                <c:pt idx="378">
                  <c:v>19</c:v>
                </c:pt>
                <c:pt idx="379">
                  <c:v>14</c:v>
                </c:pt>
                <c:pt idx="380">
                  <c:v>12</c:v>
                </c:pt>
                <c:pt idx="381">
                  <c:v>8</c:v>
                </c:pt>
                <c:pt idx="382">
                  <c:v>21</c:v>
                </c:pt>
                <c:pt idx="383">
                  <c:v>12</c:v>
                </c:pt>
                <c:pt idx="384">
                  <c:v>17</c:v>
                </c:pt>
                <c:pt idx="385">
                  <c:v>19</c:v>
                </c:pt>
                <c:pt idx="386">
                  <c:v>13</c:v>
                </c:pt>
                <c:pt idx="387">
                  <c:v>9</c:v>
                </c:pt>
                <c:pt idx="388">
                  <c:v>14</c:v>
                </c:pt>
                <c:pt idx="389">
                  <c:v>12</c:v>
                </c:pt>
                <c:pt idx="390">
                  <c:v>15</c:v>
                </c:pt>
                <c:pt idx="391">
                  <c:v>13</c:v>
                </c:pt>
                <c:pt idx="392">
                  <c:v>16</c:v>
                </c:pt>
                <c:pt idx="393">
                  <c:v>13</c:v>
                </c:pt>
                <c:pt idx="394">
                  <c:v>14</c:v>
                </c:pt>
                <c:pt idx="395">
                  <c:v>15</c:v>
                </c:pt>
                <c:pt idx="396">
                  <c:v>10</c:v>
                </c:pt>
                <c:pt idx="397">
                  <c:v>18</c:v>
                </c:pt>
                <c:pt idx="398">
                  <c:v>15</c:v>
                </c:pt>
                <c:pt idx="399">
                  <c:v>20</c:v>
                </c:pt>
                <c:pt idx="400">
                  <c:v>14</c:v>
                </c:pt>
                <c:pt idx="401">
                  <c:v>18</c:v>
                </c:pt>
                <c:pt idx="402">
                  <c:v>13</c:v>
                </c:pt>
                <c:pt idx="403">
                  <c:v>20</c:v>
                </c:pt>
                <c:pt idx="404">
                  <c:v>20</c:v>
                </c:pt>
                <c:pt idx="405">
                  <c:v>13</c:v>
                </c:pt>
                <c:pt idx="406">
                  <c:v>32</c:v>
                </c:pt>
                <c:pt idx="407">
                  <c:v>14</c:v>
                </c:pt>
                <c:pt idx="408">
                  <c:v>11</c:v>
                </c:pt>
                <c:pt idx="409">
                  <c:v>16</c:v>
                </c:pt>
                <c:pt idx="410">
                  <c:v>18</c:v>
                </c:pt>
                <c:pt idx="411">
                  <c:v>13</c:v>
                </c:pt>
                <c:pt idx="412">
                  <c:v>12</c:v>
                </c:pt>
                <c:pt idx="413">
                  <c:v>8</c:v>
                </c:pt>
                <c:pt idx="414">
                  <c:v>10</c:v>
                </c:pt>
                <c:pt idx="415">
                  <c:v>13</c:v>
                </c:pt>
                <c:pt idx="416">
                  <c:v>19</c:v>
                </c:pt>
                <c:pt idx="417">
                  <c:v>21</c:v>
                </c:pt>
                <c:pt idx="418">
                  <c:v>19</c:v>
                </c:pt>
                <c:pt idx="419">
                  <c:v>16</c:v>
                </c:pt>
                <c:pt idx="420">
                  <c:v>15</c:v>
                </c:pt>
                <c:pt idx="421">
                  <c:v>17</c:v>
                </c:pt>
                <c:pt idx="422">
                  <c:v>16</c:v>
                </c:pt>
                <c:pt idx="423">
                  <c:v>21</c:v>
                </c:pt>
                <c:pt idx="424">
                  <c:v>17</c:v>
                </c:pt>
                <c:pt idx="425">
                  <c:v>13</c:v>
                </c:pt>
                <c:pt idx="426">
                  <c:v>14</c:v>
                </c:pt>
                <c:pt idx="427">
                  <c:v>21</c:v>
                </c:pt>
                <c:pt idx="428">
                  <c:v>8</c:v>
                </c:pt>
                <c:pt idx="429">
                  <c:v>17</c:v>
                </c:pt>
                <c:pt idx="430">
                  <c:v>12</c:v>
                </c:pt>
                <c:pt idx="431">
                  <c:v>13</c:v>
                </c:pt>
                <c:pt idx="432">
                  <c:v>12</c:v>
                </c:pt>
                <c:pt idx="433">
                  <c:v>20</c:v>
                </c:pt>
                <c:pt idx="434">
                  <c:v>7</c:v>
                </c:pt>
                <c:pt idx="435">
                  <c:v>19</c:v>
                </c:pt>
                <c:pt idx="436">
                  <c:v>10</c:v>
                </c:pt>
                <c:pt idx="437">
                  <c:v>14</c:v>
                </c:pt>
                <c:pt idx="438">
                  <c:v>14</c:v>
                </c:pt>
                <c:pt idx="439">
                  <c:v>12</c:v>
                </c:pt>
                <c:pt idx="440">
                  <c:v>17</c:v>
                </c:pt>
                <c:pt idx="441">
                  <c:v>17</c:v>
                </c:pt>
                <c:pt idx="442">
                  <c:v>13</c:v>
                </c:pt>
                <c:pt idx="443">
                  <c:v>16</c:v>
                </c:pt>
                <c:pt idx="444">
                  <c:v>20</c:v>
                </c:pt>
                <c:pt idx="445">
                  <c:v>11</c:v>
                </c:pt>
                <c:pt idx="446">
                  <c:v>12</c:v>
                </c:pt>
                <c:pt idx="447">
                  <c:v>19</c:v>
                </c:pt>
                <c:pt idx="448">
                  <c:v>13</c:v>
                </c:pt>
                <c:pt idx="449">
                  <c:v>19</c:v>
                </c:pt>
                <c:pt idx="450">
                  <c:v>17</c:v>
                </c:pt>
                <c:pt idx="451">
                  <c:v>18</c:v>
                </c:pt>
                <c:pt idx="452">
                  <c:v>15</c:v>
                </c:pt>
                <c:pt idx="453">
                  <c:v>17</c:v>
                </c:pt>
                <c:pt idx="454">
                  <c:v>26</c:v>
                </c:pt>
                <c:pt idx="455">
                  <c:v>16</c:v>
                </c:pt>
                <c:pt idx="456">
                  <c:v>15</c:v>
                </c:pt>
                <c:pt idx="457">
                  <c:v>15</c:v>
                </c:pt>
                <c:pt idx="458">
                  <c:v>22</c:v>
                </c:pt>
                <c:pt idx="459">
                  <c:v>18</c:v>
                </c:pt>
                <c:pt idx="460">
                  <c:v>12</c:v>
                </c:pt>
                <c:pt idx="461">
                  <c:v>14</c:v>
                </c:pt>
                <c:pt idx="462">
                  <c:v>14</c:v>
                </c:pt>
                <c:pt idx="463">
                  <c:v>23</c:v>
                </c:pt>
                <c:pt idx="464">
                  <c:v>23</c:v>
                </c:pt>
                <c:pt idx="465">
                  <c:v>6</c:v>
                </c:pt>
                <c:pt idx="466">
                  <c:v>11</c:v>
                </c:pt>
                <c:pt idx="467">
                  <c:v>13</c:v>
                </c:pt>
                <c:pt idx="468">
                  <c:v>11</c:v>
                </c:pt>
                <c:pt idx="469">
                  <c:v>15</c:v>
                </c:pt>
                <c:pt idx="470">
                  <c:v>10</c:v>
                </c:pt>
                <c:pt idx="471">
                  <c:v>17</c:v>
                </c:pt>
                <c:pt idx="472">
                  <c:v>22</c:v>
                </c:pt>
                <c:pt idx="473">
                  <c:v>22</c:v>
                </c:pt>
                <c:pt idx="474">
                  <c:v>13</c:v>
                </c:pt>
                <c:pt idx="475">
                  <c:v>16</c:v>
                </c:pt>
                <c:pt idx="476">
                  <c:v>19</c:v>
                </c:pt>
                <c:pt idx="477">
                  <c:v>18</c:v>
                </c:pt>
                <c:pt idx="478">
                  <c:v>17</c:v>
                </c:pt>
                <c:pt idx="479">
                  <c:v>14</c:v>
                </c:pt>
                <c:pt idx="480">
                  <c:v>24</c:v>
                </c:pt>
                <c:pt idx="481">
                  <c:v>14</c:v>
                </c:pt>
                <c:pt idx="482">
                  <c:v>15</c:v>
                </c:pt>
                <c:pt idx="483">
                  <c:v>12</c:v>
                </c:pt>
                <c:pt idx="484">
                  <c:v>16</c:v>
                </c:pt>
                <c:pt idx="485">
                  <c:v>13</c:v>
                </c:pt>
                <c:pt idx="486">
                  <c:v>14</c:v>
                </c:pt>
                <c:pt idx="487">
                  <c:v>7</c:v>
                </c:pt>
                <c:pt idx="488">
                  <c:v>22</c:v>
                </c:pt>
                <c:pt idx="489">
                  <c:v>14</c:v>
                </c:pt>
                <c:pt idx="490">
                  <c:v>9</c:v>
                </c:pt>
                <c:pt idx="491">
                  <c:v>12</c:v>
                </c:pt>
                <c:pt idx="492">
                  <c:v>10</c:v>
                </c:pt>
                <c:pt idx="493">
                  <c:v>16</c:v>
                </c:pt>
                <c:pt idx="494">
                  <c:v>15</c:v>
                </c:pt>
                <c:pt idx="495">
                  <c:v>11</c:v>
                </c:pt>
                <c:pt idx="496">
                  <c:v>15</c:v>
                </c:pt>
                <c:pt idx="497">
                  <c:v>13</c:v>
                </c:pt>
                <c:pt idx="498">
                  <c:v>8</c:v>
                </c:pt>
                <c:pt idx="499">
                  <c:v>16</c:v>
                </c:pt>
                <c:pt idx="500">
                  <c:v>8</c:v>
                </c:pt>
                <c:pt idx="501">
                  <c:v>11</c:v>
                </c:pt>
                <c:pt idx="502">
                  <c:v>13</c:v>
                </c:pt>
                <c:pt idx="503">
                  <c:v>13</c:v>
                </c:pt>
                <c:pt idx="504">
                  <c:v>11</c:v>
                </c:pt>
                <c:pt idx="505">
                  <c:v>9</c:v>
                </c:pt>
                <c:pt idx="506">
                  <c:v>16</c:v>
                </c:pt>
                <c:pt idx="507">
                  <c:v>14</c:v>
                </c:pt>
                <c:pt idx="508">
                  <c:v>13</c:v>
                </c:pt>
                <c:pt idx="509">
                  <c:v>10</c:v>
                </c:pt>
                <c:pt idx="510">
                  <c:v>14</c:v>
                </c:pt>
                <c:pt idx="511">
                  <c:v>10</c:v>
                </c:pt>
                <c:pt idx="512">
                  <c:v>6</c:v>
                </c:pt>
                <c:pt idx="513">
                  <c:v>12</c:v>
                </c:pt>
                <c:pt idx="514">
                  <c:v>10</c:v>
                </c:pt>
                <c:pt idx="515">
                  <c:v>13</c:v>
                </c:pt>
                <c:pt idx="516">
                  <c:v>10</c:v>
                </c:pt>
                <c:pt idx="517">
                  <c:v>9</c:v>
                </c:pt>
                <c:pt idx="518">
                  <c:v>14</c:v>
                </c:pt>
                <c:pt idx="519">
                  <c:v>9</c:v>
                </c:pt>
                <c:pt idx="520">
                  <c:v>10</c:v>
                </c:pt>
                <c:pt idx="521">
                  <c:v>13</c:v>
                </c:pt>
                <c:pt idx="522">
                  <c:v>13</c:v>
                </c:pt>
                <c:pt idx="523">
                  <c:v>10</c:v>
                </c:pt>
                <c:pt idx="524">
                  <c:v>9</c:v>
                </c:pt>
                <c:pt idx="525">
                  <c:v>12</c:v>
                </c:pt>
                <c:pt idx="526">
                  <c:v>18</c:v>
                </c:pt>
                <c:pt idx="527">
                  <c:v>11</c:v>
                </c:pt>
                <c:pt idx="528">
                  <c:v>4</c:v>
                </c:pt>
                <c:pt idx="529">
                  <c:v>18</c:v>
                </c:pt>
                <c:pt idx="530">
                  <c:v>19</c:v>
                </c:pt>
                <c:pt idx="531">
                  <c:v>12</c:v>
                </c:pt>
                <c:pt idx="532">
                  <c:v>14</c:v>
                </c:pt>
                <c:pt idx="533">
                  <c:v>6</c:v>
                </c:pt>
                <c:pt idx="534">
                  <c:v>11</c:v>
                </c:pt>
                <c:pt idx="535">
                  <c:v>14</c:v>
                </c:pt>
                <c:pt idx="536">
                  <c:v>8</c:v>
                </c:pt>
                <c:pt idx="537">
                  <c:v>11</c:v>
                </c:pt>
                <c:pt idx="538">
                  <c:v>12</c:v>
                </c:pt>
                <c:pt idx="539">
                  <c:v>12</c:v>
                </c:pt>
                <c:pt idx="540">
                  <c:v>17</c:v>
                </c:pt>
                <c:pt idx="541">
                  <c:v>19</c:v>
                </c:pt>
                <c:pt idx="542">
                  <c:v>5</c:v>
                </c:pt>
                <c:pt idx="543">
                  <c:v>26</c:v>
                </c:pt>
                <c:pt idx="544">
                  <c:v>13</c:v>
                </c:pt>
                <c:pt idx="545">
                  <c:v>8</c:v>
                </c:pt>
                <c:pt idx="546">
                  <c:v>15</c:v>
                </c:pt>
                <c:pt idx="547">
                  <c:v>21</c:v>
                </c:pt>
                <c:pt idx="548">
                  <c:v>10</c:v>
                </c:pt>
                <c:pt idx="549">
                  <c:v>7</c:v>
                </c:pt>
                <c:pt idx="550">
                  <c:v>9</c:v>
                </c:pt>
                <c:pt idx="551">
                  <c:v>11</c:v>
                </c:pt>
                <c:pt idx="552">
                  <c:v>10</c:v>
                </c:pt>
                <c:pt idx="553">
                  <c:v>9</c:v>
                </c:pt>
                <c:pt idx="554">
                  <c:v>10</c:v>
                </c:pt>
                <c:pt idx="555">
                  <c:v>17</c:v>
                </c:pt>
                <c:pt idx="556">
                  <c:v>22</c:v>
                </c:pt>
                <c:pt idx="557">
                  <c:v>16</c:v>
                </c:pt>
                <c:pt idx="558">
                  <c:v>14</c:v>
                </c:pt>
                <c:pt idx="559">
                  <c:v>16</c:v>
                </c:pt>
                <c:pt idx="560">
                  <c:v>9</c:v>
                </c:pt>
                <c:pt idx="561">
                  <c:v>17</c:v>
                </c:pt>
                <c:pt idx="562">
                  <c:v>16</c:v>
                </c:pt>
                <c:pt idx="563">
                  <c:v>21</c:v>
                </c:pt>
                <c:pt idx="564">
                  <c:v>14</c:v>
                </c:pt>
                <c:pt idx="565">
                  <c:v>11</c:v>
                </c:pt>
                <c:pt idx="566">
                  <c:v>23</c:v>
                </c:pt>
                <c:pt idx="567">
                  <c:v>10</c:v>
                </c:pt>
                <c:pt idx="568">
                  <c:v>12</c:v>
                </c:pt>
                <c:pt idx="569">
                  <c:v>13</c:v>
                </c:pt>
                <c:pt idx="570">
                  <c:v>11</c:v>
                </c:pt>
                <c:pt idx="571">
                  <c:v>8</c:v>
                </c:pt>
                <c:pt idx="572">
                  <c:v>3</c:v>
                </c:pt>
                <c:pt idx="573">
                  <c:v>13</c:v>
                </c:pt>
                <c:pt idx="574">
                  <c:v>8</c:v>
                </c:pt>
                <c:pt idx="575">
                  <c:v>12</c:v>
                </c:pt>
                <c:pt idx="576">
                  <c:v>12</c:v>
                </c:pt>
                <c:pt idx="577">
                  <c:v>10</c:v>
                </c:pt>
                <c:pt idx="578">
                  <c:v>9</c:v>
                </c:pt>
                <c:pt idx="579">
                  <c:v>8</c:v>
                </c:pt>
                <c:pt idx="580">
                  <c:v>9</c:v>
                </c:pt>
                <c:pt idx="581">
                  <c:v>15</c:v>
                </c:pt>
                <c:pt idx="582">
                  <c:v>11</c:v>
                </c:pt>
                <c:pt idx="583">
                  <c:v>12</c:v>
                </c:pt>
                <c:pt idx="584">
                  <c:v>12</c:v>
                </c:pt>
                <c:pt idx="585">
                  <c:v>10</c:v>
                </c:pt>
                <c:pt idx="586">
                  <c:v>8</c:v>
                </c:pt>
                <c:pt idx="587">
                  <c:v>4</c:v>
                </c:pt>
                <c:pt idx="588">
                  <c:v>9</c:v>
                </c:pt>
                <c:pt idx="589">
                  <c:v>9</c:v>
                </c:pt>
                <c:pt idx="590">
                  <c:v>6</c:v>
                </c:pt>
                <c:pt idx="591">
                  <c:v>10</c:v>
                </c:pt>
                <c:pt idx="592">
                  <c:v>9</c:v>
                </c:pt>
                <c:pt idx="593">
                  <c:v>6</c:v>
                </c:pt>
                <c:pt idx="594">
                  <c:v>6</c:v>
                </c:pt>
                <c:pt idx="595">
                  <c:v>15</c:v>
                </c:pt>
                <c:pt idx="596">
                  <c:v>6</c:v>
                </c:pt>
                <c:pt idx="597">
                  <c:v>8</c:v>
                </c:pt>
                <c:pt idx="598">
                  <c:v>10</c:v>
                </c:pt>
                <c:pt idx="599">
                  <c:v>17</c:v>
                </c:pt>
                <c:pt idx="600">
                  <c:v>16</c:v>
                </c:pt>
                <c:pt idx="601">
                  <c:v>11</c:v>
                </c:pt>
                <c:pt idx="602">
                  <c:v>12</c:v>
                </c:pt>
                <c:pt idx="603">
                  <c:v>13</c:v>
                </c:pt>
                <c:pt idx="604">
                  <c:v>12</c:v>
                </c:pt>
                <c:pt idx="605">
                  <c:v>10</c:v>
                </c:pt>
                <c:pt idx="606">
                  <c:v>10</c:v>
                </c:pt>
                <c:pt idx="607">
                  <c:v>13</c:v>
                </c:pt>
                <c:pt idx="608">
                  <c:v>14</c:v>
                </c:pt>
                <c:pt idx="609">
                  <c:v>11</c:v>
                </c:pt>
                <c:pt idx="610">
                  <c:v>16</c:v>
                </c:pt>
                <c:pt idx="611">
                  <c:v>10</c:v>
                </c:pt>
                <c:pt idx="612">
                  <c:v>4</c:v>
                </c:pt>
                <c:pt idx="613">
                  <c:v>15</c:v>
                </c:pt>
                <c:pt idx="614">
                  <c:v>13</c:v>
                </c:pt>
                <c:pt idx="615">
                  <c:v>16</c:v>
                </c:pt>
                <c:pt idx="616">
                  <c:v>14</c:v>
                </c:pt>
                <c:pt idx="617">
                  <c:v>10</c:v>
                </c:pt>
                <c:pt idx="618">
                  <c:v>11</c:v>
                </c:pt>
                <c:pt idx="619">
                  <c:v>8</c:v>
                </c:pt>
              </c:numCache>
            </c:numRef>
          </c:val>
          <c:smooth val="0"/>
          <c:extLst>
            <c:ext xmlns:c16="http://schemas.microsoft.com/office/drawing/2014/chart" uri="{C3380CC4-5D6E-409C-BE32-E72D297353CC}">
              <c16:uniqueId val="{00000000-087E-4860-AFF2-482223D69B06}"/>
            </c:ext>
          </c:extLst>
        </c:ser>
        <c:dLbls>
          <c:showLegendKey val="0"/>
          <c:showVal val="0"/>
          <c:showCatName val="0"/>
          <c:showSerName val="0"/>
          <c:showPercent val="0"/>
          <c:showBubbleSize val="0"/>
        </c:dLbls>
        <c:smooth val="0"/>
        <c:axId val="490392288"/>
        <c:axId val="490390976"/>
      </c:lineChart>
      <c:dateAx>
        <c:axId val="49039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90976"/>
        <c:crosses val="autoZero"/>
        <c:auto val="1"/>
        <c:lblOffset val="100"/>
        <c:baseTimeUnit val="days"/>
      </c:dateAx>
      <c:valAx>
        <c:axId val="49039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39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Sheet1!$A$2:$A$621</c:f>
              <c:numCache>
                <c:formatCode>m/d/yyyy</c:formatCode>
                <c:ptCount val="620"/>
                <c:pt idx="0">
                  <c:v>42813</c:v>
                </c:pt>
                <c:pt idx="1">
                  <c:v>42814</c:v>
                </c:pt>
                <c:pt idx="2">
                  <c:v>42815</c:v>
                </c:pt>
                <c:pt idx="3">
                  <c:v>42816</c:v>
                </c:pt>
                <c:pt idx="4">
                  <c:v>42817</c:v>
                </c:pt>
                <c:pt idx="5">
                  <c:v>42818</c:v>
                </c:pt>
                <c:pt idx="6">
                  <c:v>42819</c:v>
                </c:pt>
                <c:pt idx="7">
                  <c:v>42820</c:v>
                </c:pt>
                <c:pt idx="8">
                  <c:v>42821</c:v>
                </c:pt>
                <c:pt idx="9">
                  <c:v>42822</c:v>
                </c:pt>
                <c:pt idx="10">
                  <c:v>42823</c:v>
                </c:pt>
                <c:pt idx="11">
                  <c:v>42824</c:v>
                </c:pt>
                <c:pt idx="12">
                  <c:v>42825</c:v>
                </c:pt>
                <c:pt idx="13">
                  <c:v>42826</c:v>
                </c:pt>
                <c:pt idx="14">
                  <c:v>42827</c:v>
                </c:pt>
                <c:pt idx="15">
                  <c:v>42828</c:v>
                </c:pt>
                <c:pt idx="16">
                  <c:v>42829</c:v>
                </c:pt>
                <c:pt idx="17">
                  <c:v>42830</c:v>
                </c:pt>
                <c:pt idx="18">
                  <c:v>42831</c:v>
                </c:pt>
                <c:pt idx="19">
                  <c:v>42832</c:v>
                </c:pt>
                <c:pt idx="20">
                  <c:v>42833</c:v>
                </c:pt>
                <c:pt idx="21">
                  <c:v>42834</c:v>
                </c:pt>
                <c:pt idx="22">
                  <c:v>42835</c:v>
                </c:pt>
                <c:pt idx="23">
                  <c:v>42836</c:v>
                </c:pt>
                <c:pt idx="24">
                  <c:v>42837</c:v>
                </c:pt>
                <c:pt idx="25">
                  <c:v>42838</c:v>
                </c:pt>
                <c:pt idx="26">
                  <c:v>42839</c:v>
                </c:pt>
                <c:pt idx="27">
                  <c:v>42840</c:v>
                </c:pt>
                <c:pt idx="28">
                  <c:v>42841</c:v>
                </c:pt>
                <c:pt idx="29">
                  <c:v>42842</c:v>
                </c:pt>
                <c:pt idx="30">
                  <c:v>42843</c:v>
                </c:pt>
                <c:pt idx="31">
                  <c:v>42844</c:v>
                </c:pt>
                <c:pt idx="32">
                  <c:v>42845</c:v>
                </c:pt>
                <c:pt idx="33">
                  <c:v>42846</c:v>
                </c:pt>
                <c:pt idx="34">
                  <c:v>42847</c:v>
                </c:pt>
                <c:pt idx="35">
                  <c:v>42848</c:v>
                </c:pt>
                <c:pt idx="36">
                  <c:v>42849</c:v>
                </c:pt>
                <c:pt idx="37">
                  <c:v>42850</c:v>
                </c:pt>
                <c:pt idx="38">
                  <c:v>42851</c:v>
                </c:pt>
                <c:pt idx="39">
                  <c:v>42852</c:v>
                </c:pt>
                <c:pt idx="40">
                  <c:v>42853</c:v>
                </c:pt>
                <c:pt idx="41">
                  <c:v>42854</c:v>
                </c:pt>
                <c:pt idx="42">
                  <c:v>42855</c:v>
                </c:pt>
                <c:pt idx="43">
                  <c:v>42856</c:v>
                </c:pt>
                <c:pt idx="44">
                  <c:v>42857</c:v>
                </c:pt>
                <c:pt idx="45">
                  <c:v>42858</c:v>
                </c:pt>
                <c:pt idx="46">
                  <c:v>42859</c:v>
                </c:pt>
                <c:pt idx="47">
                  <c:v>42860</c:v>
                </c:pt>
                <c:pt idx="48">
                  <c:v>42861</c:v>
                </c:pt>
                <c:pt idx="49">
                  <c:v>42862</c:v>
                </c:pt>
                <c:pt idx="50">
                  <c:v>42863</c:v>
                </c:pt>
                <c:pt idx="51">
                  <c:v>42864</c:v>
                </c:pt>
                <c:pt idx="52">
                  <c:v>42865</c:v>
                </c:pt>
                <c:pt idx="53">
                  <c:v>42866</c:v>
                </c:pt>
                <c:pt idx="54">
                  <c:v>42867</c:v>
                </c:pt>
                <c:pt idx="55">
                  <c:v>42868</c:v>
                </c:pt>
                <c:pt idx="56">
                  <c:v>42869</c:v>
                </c:pt>
                <c:pt idx="57">
                  <c:v>42870</c:v>
                </c:pt>
                <c:pt idx="58">
                  <c:v>42871</c:v>
                </c:pt>
                <c:pt idx="59">
                  <c:v>42872</c:v>
                </c:pt>
                <c:pt idx="60">
                  <c:v>42873</c:v>
                </c:pt>
                <c:pt idx="61">
                  <c:v>42874</c:v>
                </c:pt>
                <c:pt idx="62">
                  <c:v>42875</c:v>
                </c:pt>
                <c:pt idx="63">
                  <c:v>42876</c:v>
                </c:pt>
                <c:pt idx="64">
                  <c:v>42877</c:v>
                </c:pt>
                <c:pt idx="65">
                  <c:v>42878</c:v>
                </c:pt>
                <c:pt idx="66">
                  <c:v>42879</c:v>
                </c:pt>
                <c:pt idx="67">
                  <c:v>42880</c:v>
                </c:pt>
                <c:pt idx="68">
                  <c:v>42881</c:v>
                </c:pt>
                <c:pt idx="69">
                  <c:v>42882</c:v>
                </c:pt>
                <c:pt idx="70">
                  <c:v>42883</c:v>
                </c:pt>
                <c:pt idx="71">
                  <c:v>42884</c:v>
                </c:pt>
                <c:pt idx="72">
                  <c:v>42885</c:v>
                </c:pt>
                <c:pt idx="73">
                  <c:v>42886</c:v>
                </c:pt>
                <c:pt idx="74">
                  <c:v>42887</c:v>
                </c:pt>
                <c:pt idx="75">
                  <c:v>42888</c:v>
                </c:pt>
                <c:pt idx="76">
                  <c:v>42889</c:v>
                </c:pt>
                <c:pt idx="77">
                  <c:v>42890</c:v>
                </c:pt>
                <c:pt idx="78">
                  <c:v>42891</c:v>
                </c:pt>
                <c:pt idx="79">
                  <c:v>42892</c:v>
                </c:pt>
                <c:pt idx="80">
                  <c:v>42893</c:v>
                </c:pt>
                <c:pt idx="81">
                  <c:v>42894</c:v>
                </c:pt>
                <c:pt idx="82">
                  <c:v>42895</c:v>
                </c:pt>
                <c:pt idx="83">
                  <c:v>42896</c:v>
                </c:pt>
                <c:pt idx="84">
                  <c:v>42897</c:v>
                </c:pt>
                <c:pt idx="85">
                  <c:v>42898</c:v>
                </c:pt>
                <c:pt idx="86">
                  <c:v>42899</c:v>
                </c:pt>
                <c:pt idx="87">
                  <c:v>42900</c:v>
                </c:pt>
                <c:pt idx="88">
                  <c:v>42901</c:v>
                </c:pt>
                <c:pt idx="89">
                  <c:v>42902</c:v>
                </c:pt>
                <c:pt idx="90">
                  <c:v>42903</c:v>
                </c:pt>
                <c:pt idx="91">
                  <c:v>42904</c:v>
                </c:pt>
                <c:pt idx="92">
                  <c:v>42905</c:v>
                </c:pt>
                <c:pt idx="93">
                  <c:v>42906</c:v>
                </c:pt>
                <c:pt idx="94">
                  <c:v>42907</c:v>
                </c:pt>
                <c:pt idx="95">
                  <c:v>42908</c:v>
                </c:pt>
                <c:pt idx="96">
                  <c:v>42909</c:v>
                </c:pt>
                <c:pt idx="97">
                  <c:v>42910</c:v>
                </c:pt>
                <c:pt idx="98">
                  <c:v>42911</c:v>
                </c:pt>
                <c:pt idx="99">
                  <c:v>42912</c:v>
                </c:pt>
                <c:pt idx="100">
                  <c:v>42913</c:v>
                </c:pt>
                <c:pt idx="101">
                  <c:v>42914</c:v>
                </c:pt>
                <c:pt idx="102">
                  <c:v>42915</c:v>
                </c:pt>
                <c:pt idx="103">
                  <c:v>42916</c:v>
                </c:pt>
                <c:pt idx="104">
                  <c:v>42917</c:v>
                </c:pt>
                <c:pt idx="105">
                  <c:v>42918</c:v>
                </c:pt>
                <c:pt idx="106">
                  <c:v>42919</c:v>
                </c:pt>
                <c:pt idx="107">
                  <c:v>42920</c:v>
                </c:pt>
                <c:pt idx="108">
                  <c:v>42921</c:v>
                </c:pt>
                <c:pt idx="109">
                  <c:v>42922</c:v>
                </c:pt>
                <c:pt idx="110">
                  <c:v>42923</c:v>
                </c:pt>
                <c:pt idx="111">
                  <c:v>42924</c:v>
                </c:pt>
                <c:pt idx="112">
                  <c:v>42925</c:v>
                </c:pt>
                <c:pt idx="113">
                  <c:v>42926</c:v>
                </c:pt>
                <c:pt idx="114">
                  <c:v>42927</c:v>
                </c:pt>
                <c:pt idx="115">
                  <c:v>42928</c:v>
                </c:pt>
                <c:pt idx="116">
                  <c:v>42929</c:v>
                </c:pt>
                <c:pt idx="117">
                  <c:v>42930</c:v>
                </c:pt>
                <c:pt idx="118">
                  <c:v>42931</c:v>
                </c:pt>
                <c:pt idx="119">
                  <c:v>42932</c:v>
                </c:pt>
                <c:pt idx="120">
                  <c:v>42933</c:v>
                </c:pt>
                <c:pt idx="121">
                  <c:v>42934</c:v>
                </c:pt>
                <c:pt idx="122">
                  <c:v>42935</c:v>
                </c:pt>
                <c:pt idx="123">
                  <c:v>42936</c:v>
                </c:pt>
                <c:pt idx="124">
                  <c:v>42937</c:v>
                </c:pt>
                <c:pt idx="125">
                  <c:v>42938</c:v>
                </c:pt>
                <c:pt idx="126">
                  <c:v>42939</c:v>
                </c:pt>
                <c:pt idx="127">
                  <c:v>42940</c:v>
                </c:pt>
                <c:pt idx="128">
                  <c:v>42941</c:v>
                </c:pt>
                <c:pt idx="129">
                  <c:v>42942</c:v>
                </c:pt>
                <c:pt idx="130">
                  <c:v>42943</c:v>
                </c:pt>
                <c:pt idx="131">
                  <c:v>42944</c:v>
                </c:pt>
                <c:pt idx="132">
                  <c:v>42945</c:v>
                </c:pt>
                <c:pt idx="133">
                  <c:v>42946</c:v>
                </c:pt>
                <c:pt idx="134">
                  <c:v>42947</c:v>
                </c:pt>
                <c:pt idx="135">
                  <c:v>42948</c:v>
                </c:pt>
                <c:pt idx="136">
                  <c:v>42949</c:v>
                </c:pt>
                <c:pt idx="137">
                  <c:v>42950</c:v>
                </c:pt>
                <c:pt idx="138">
                  <c:v>42951</c:v>
                </c:pt>
                <c:pt idx="139">
                  <c:v>42952</c:v>
                </c:pt>
                <c:pt idx="140">
                  <c:v>42953</c:v>
                </c:pt>
                <c:pt idx="141">
                  <c:v>42954</c:v>
                </c:pt>
                <c:pt idx="142">
                  <c:v>42955</c:v>
                </c:pt>
                <c:pt idx="143">
                  <c:v>42956</c:v>
                </c:pt>
                <c:pt idx="144">
                  <c:v>42957</c:v>
                </c:pt>
                <c:pt idx="145">
                  <c:v>42958</c:v>
                </c:pt>
                <c:pt idx="146">
                  <c:v>42959</c:v>
                </c:pt>
                <c:pt idx="147">
                  <c:v>42960</c:v>
                </c:pt>
                <c:pt idx="148">
                  <c:v>42961</c:v>
                </c:pt>
                <c:pt idx="149">
                  <c:v>42962</c:v>
                </c:pt>
                <c:pt idx="150">
                  <c:v>42963</c:v>
                </c:pt>
                <c:pt idx="151">
                  <c:v>42964</c:v>
                </c:pt>
                <c:pt idx="152">
                  <c:v>42965</c:v>
                </c:pt>
                <c:pt idx="153">
                  <c:v>42966</c:v>
                </c:pt>
                <c:pt idx="154">
                  <c:v>42967</c:v>
                </c:pt>
                <c:pt idx="155">
                  <c:v>42968</c:v>
                </c:pt>
                <c:pt idx="156">
                  <c:v>42969</c:v>
                </c:pt>
                <c:pt idx="157">
                  <c:v>42970</c:v>
                </c:pt>
                <c:pt idx="158">
                  <c:v>42971</c:v>
                </c:pt>
                <c:pt idx="159">
                  <c:v>42972</c:v>
                </c:pt>
                <c:pt idx="160">
                  <c:v>42973</c:v>
                </c:pt>
                <c:pt idx="161">
                  <c:v>42974</c:v>
                </c:pt>
                <c:pt idx="162">
                  <c:v>42975</c:v>
                </c:pt>
                <c:pt idx="163">
                  <c:v>42976</c:v>
                </c:pt>
                <c:pt idx="164">
                  <c:v>42977</c:v>
                </c:pt>
                <c:pt idx="165">
                  <c:v>42978</c:v>
                </c:pt>
                <c:pt idx="166">
                  <c:v>42979</c:v>
                </c:pt>
                <c:pt idx="167">
                  <c:v>42980</c:v>
                </c:pt>
                <c:pt idx="168">
                  <c:v>42981</c:v>
                </c:pt>
                <c:pt idx="169">
                  <c:v>42982</c:v>
                </c:pt>
                <c:pt idx="170">
                  <c:v>42983</c:v>
                </c:pt>
                <c:pt idx="171">
                  <c:v>42984</c:v>
                </c:pt>
                <c:pt idx="172">
                  <c:v>42985</c:v>
                </c:pt>
                <c:pt idx="173">
                  <c:v>42986</c:v>
                </c:pt>
                <c:pt idx="174">
                  <c:v>42987</c:v>
                </c:pt>
                <c:pt idx="175">
                  <c:v>42988</c:v>
                </c:pt>
                <c:pt idx="176">
                  <c:v>42989</c:v>
                </c:pt>
                <c:pt idx="177">
                  <c:v>42990</c:v>
                </c:pt>
                <c:pt idx="178">
                  <c:v>42991</c:v>
                </c:pt>
                <c:pt idx="179">
                  <c:v>42992</c:v>
                </c:pt>
                <c:pt idx="180">
                  <c:v>42993</c:v>
                </c:pt>
                <c:pt idx="181">
                  <c:v>42994</c:v>
                </c:pt>
                <c:pt idx="182">
                  <c:v>42995</c:v>
                </c:pt>
                <c:pt idx="183">
                  <c:v>42996</c:v>
                </c:pt>
                <c:pt idx="184">
                  <c:v>42997</c:v>
                </c:pt>
                <c:pt idx="185">
                  <c:v>42998</c:v>
                </c:pt>
                <c:pt idx="186">
                  <c:v>42999</c:v>
                </c:pt>
                <c:pt idx="187">
                  <c:v>43000</c:v>
                </c:pt>
                <c:pt idx="188">
                  <c:v>43001</c:v>
                </c:pt>
                <c:pt idx="189">
                  <c:v>43002</c:v>
                </c:pt>
                <c:pt idx="190">
                  <c:v>43003</c:v>
                </c:pt>
                <c:pt idx="191">
                  <c:v>43004</c:v>
                </c:pt>
                <c:pt idx="192">
                  <c:v>43005</c:v>
                </c:pt>
                <c:pt idx="193">
                  <c:v>43006</c:v>
                </c:pt>
                <c:pt idx="194">
                  <c:v>43007</c:v>
                </c:pt>
                <c:pt idx="195">
                  <c:v>43008</c:v>
                </c:pt>
                <c:pt idx="196">
                  <c:v>43009</c:v>
                </c:pt>
                <c:pt idx="197">
                  <c:v>43010</c:v>
                </c:pt>
                <c:pt idx="198">
                  <c:v>43011</c:v>
                </c:pt>
                <c:pt idx="199">
                  <c:v>43012</c:v>
                </c:pt>
                <c:pt idx="200">
                  <c:v>43013</c:v>
                </c:pt>
                <c:pt idx="201">
                  <c:v>43014</c:v>
                </c:pt>
                <c:pt idx="202">
                  <c:v>43015</c:v>
                </c:pt>
                <c:pt idx="203">
                  <c:v>43016</c:v>
                </c:pt>
                <c:pt idx="204">
                  <c:v>43017</c:v>
                </c:pt>
                <c:pt idx="205">
                  <c:v>43018</c:v>
                </c:pt>
                <c:pt idx="206">
                  <c:v>43019</c:v>
                </c:pt>
                <c:pt idx="207">
                  <c:v>43020</c:v>
                </c:pt>
                <c:pt idx="208">
                  <c:v>43021</c:v>
                </c:pt>
                <c:pt idx="209">
                  <c:v>43022</c:v>
                </c:pt>
                <c:pt idx="210">
                  <c:v>43023</c:v>
                </c:pt>
                <c:pt idx="211">
                  <c:v>43024</c:v>
                </c:pt>
                <c:pt idx="212">
                  <c:v>43025</c:v>
                </c:pt>
                <c:pt idx="213">
                  <c:v>43026</c:v>
                </c:pt>
                <c:pt idx="214">
                  <c:v>43027</c:v>
                </c:pt>
                <c:pt idx="215">
                  <c:v>43028</c:v>
                </c:pt>
                <c:pt idx="216">
                  <c:v>43029</c:v>
                </c:pt>
                <c:pt idx="217">
                  <c:v>43030</c:v>
                </c:pt>
                <c:pt idx="218">
                  <c:v>43031</c:v>
                </c:pt>
                <c:pt idx="219">
                  <c:v>43032</c:v>
                </c:pt>
                <c:pt idx="220">
                  <c:v>43033</c:v>
                </c:pt>
                <c:pt idx="221">
                  <c:v>43034</c:v>
                </c:pt>
                <c:pt idx="222">
                  <c:v>43035</c:v>
                </c:pt>
                <c:pt idx="223">
                  <c:v>43036</c:v>
                </c:pt>
                <c:pt idx="224">
                  <c:v>43037</c:v>
                </c:pt>
                <c:pt idx="225">
                  <c:v>43038</c:v>
                </c:pt>
                <c:pt idx="226">
                  <c:v>43039</c:v>
                </c:pt>
                <c:pt idx="227">
                  <c:v>43040</c:v>
                </c:pt>
                <c:pt idx="228">
                  <c:v>43041</c:v>
                </c:pt>
                <c:pt idx="229">
                  <c:v>43042</c:v>
                </c:pt>
                <c:pt idx="230">
                  <c:v>43043</c:v>
                </c:pt>
                <c:pt idx="231">
                  <c:v>43044</c:v>
                </c:pt>
                <c:pt idx="232">
                  <c:v>43045</c:v>
                </c:pt>
                <c:pt idx="233">
                  <c:v>43046</c:v>
                </c:pt>
                <c:pt idx="234">
                  <c:v>43047</c:v>
                </c:pt>
                <c:pt idx="235">
                  <c:v>43048</c:v>
                </c:pt>
                <c:pt idx="236">
                  <c:v>43049</c:v>
                </c:pt>
                <c:pt idx="237">
                  <c:v>43050</c:v>
                </c:pt>
                <c:pt idx="238">
                  <c:v>43051</c:v>
                </c:pt>
                <c:pt idx="239">
                  <c:v>43052</c:v>
                </c:pt>
                <c:pt idx="240">
                  <c:v>43053</c:v>
                </c:pt>
                <c:pt idx="241">
                  <c:v>43054</c:v>
                </c:pt>
                <c:pt idx="242">
                  <c:v>43055</c:v>
                </c:pt>
                <c:pt idx="243">
                  <c:v>43056</c:v>
                </c:pt>
                <c:pt idx="244">
                  <c:v>43057</c:v>
                </c:pt>
                <c:pt idx="245">
                  <c:v>43058</c:v>
                </c:pt>
                <c:pt idx="246">
                  <c:v>43059</c:v>
                </c:pt>
                <c:pt idx="247">
                  <c:v>43060</c:v>
                </c:pt>
                <c:pt idx="248">
                  <c:v>43061</c:v>
                </c:pt>
                <c:pt idx="249">
                  <c:v>43062</c:v>
                </c:pt>
                <c:pt idx="250">
                  <c:v>43063</c:v>
                </c:pt>
                <c:pt idx="251">
                  <c:v>43064</c:v>
                </c:pt>
                <c:pt idx="252">
                  <c:v>43065</c:v>
                </c:pt>
                <c:pt idx="253">
                  <c:v>43066</c:v>
                </c:pt>
                <c:pt idx="254">
                  <c:v>43067</c:v>
                </c:pt>
                <c:pt idx="255">
                  <c:v>43068</c:v>
                </c:pt>
                <c:pt idx="256">
                  <c:v>43069</c:v>
                </c:pt>
                <c:pt idx="257">
                  <c:v>43070</c:v>
                </c:pt>
                <c:pt idx="258">
                  <c:v>43071</c:v>
                </c:pt>
                <c:pt idx="259">
                  <c:v>43072</c:v>
                </c:pt>
                <c:pt idx="260">
                  <c:v>43073</c:v>
                </c:pt>
                <c:pt idx="261">
                  <c:v>43074</c:v>
                </c:pt>
                <c:pt idx="262">
                  <c:v>43075</c:v>
                </c:pt>
                <c:pt idx="263">
                  <c:v>43076</c:v>
                </c:pt>
                <c:pt idx="264">
                  <c:v>43077</c:v>
                </c:pt>
                <c:pt idx="265">
                  <c:v>43078</c:v>
                </c:pt>
                <c:pt idx="266">
                  <c:v>43079</c:v>
                </c:pt>
                <c:pt idx="267">
                  <c:v>43080</c:v>
                </c:pt>
                <c:pt idx="268">
                  <c:v>43081</c:v>
                </c:pt>
                <c:pt idx="269">
                  <c:v>43082</c:v>
                </c:pt>
                <c:pt idx="270">
                  <c:v>43083</c:v>
                </c:pt>
                <c:pt idx="271">
                  <c:v>43084</c:v>
                </c:pt>
                <c:pt idx="272">
                  <c:v>43085</c:v>
                </c:pt>
                <c:pt idx="273">
                  <c:v>43086</c:v>
                </c:pt>
                <c:pt idx="274">
                  <c:v>43087</c:v>
                </c:pt>
                <c:pt idx="275">
                  <c:v>43088</c:v>
                </c:pt>
                <c:pt idx="276">
                  <c:v>43089</c:v>
                </c:pt>
                <c:pt idx="277">
                  <c:v>43090</c:v>
                </c:pt>
                <c:pt idx="278">
                  <c:v>43091</c:v>
                </c:pt>
                <c:pt idx="279">
                  <c:v>43092</c:v>
                </c:pt>
                <c:pt idx="280">
                  <c:v>43093</c:v>
                </c:pt>
                <c:pt idx="281">
                  <c:v>43094</c:v>
                </c:pt>
                <c:pt idx="282">
                  <c:v>43095</c:v>
                </c:pt>
                <c:pt idx="283">
                  <c:v>43096</c:v>
                </c:pt>
                <c:pt idx="284">
                  <c:v>43097</c:v>
                </c:pt>
                <c:pt idx="285">
                  <c:v>43098</c:v>
                </c:pt>
                <c:pt idx="286">
                  <c:v>43099</c:v>
                </c:pt>
                <c:pt idx="287">
                  <c:v>43100</c:v>
                </c:pt>
                <c:pt idx="288">
                  <c:v>43101</c:v>
                </c:pt>
                <c:pt idx="289">
                  <c:v>43102</c:v>
                </c:pt>
                <c:pt idx="290">
                  <c:v>43103</c:v>
                </c:pt>
                <c:pt idx="291">
                  <c:v>43104</c:v>
                </c:pt>
                <c:pt idx="292">
                  <c:v>43105</c:v>
                </c:pt>
                <c:pt idx="293">
                  <c:v>43106</c:v>
                </c:pt>
                <c:pt idx="294">
                  <c:v>43107</c:v>
                </c:pt>
                <c:pt idx="295">
                  <c:v>43108</c:v>
                </c:pt>
                <c:pt idx="296">
                  <c:v>43109</c:v>
                </c:pt>
                <c:pt idx="297">
                  <c:v>43110</c:v>
                </c:pt>
                <c:pt idx="298">
                  <c:v>43111</c:v>
                </c:pt>
                <c:pt idx="299">
                  <c:v>43112</c:v>
                </c:pt>
                <c:pt idx="300">
                  <c:v>43113</c:v>
                </c:pt>
                <c:pt idx="301">
                  <c:v>43114</c:v>
                </c:pt>
                <c:pt idx="302">
                  <c:v>43115</c:v>
                </c:pt>
                <c:pt idx="303">
                  <c:v>43116</c:v>
                </c:pt>
                <c:pt idx="304">
                  <c:v>43117</c:v>
                </c:pt>
                <c:pt idx="305">
                  <c:v>43118</c:v>
                </c:pt>
                <c:pt idx="306">
                  <c:v>43119</c:v>
                </c:pt>
                <c:pt idx="307">
                  <c:v>43120</c:v>
                </c:pt>
                <c:pt idx="308">
                  <c:v>43121</c:v>
                </c:pt>
                <c:pt idx="309">
                  <c:v>43122</c:v>
                </c:pt>
                <c:pt idx="310">
                  <c:v>43123</c:v>
                </c:pt>
                <c:pt idx="311">
                  <c:v>43124</c:v>
                </c:pt>
                <c:pt idx="312">
                  <c:v>43125</c:v>
                </c:pt>
                <c:pt idx="313">
                  <c:v>43126</c:v>
                </c:pt>
                <c:pt idx="314">
                  <c:v>43127</c:v>
                </c:pt>
                <c:pt idx="315">
                  <c:v>43128</c:v>
                </c:pt>
                <c:pt idx="316">
                  <c:v>43129</c:v>
                </c:pt>
                <c:pt idx="317">
                  <c:v>43130</c:v>
                </c:pt>
                <c:pt idx="318">
                  <c:v>43131</c:v>
                </c:pt>
                <c:pt idx="319">
                  <c:v>43132</c:v>
                </c:pt>
                <c:pt idx="320">
                  <c:v>43133</c:v>
                </c:pt>
                <c:pt idx="321">
                  <c:v>43134</c:v>
                </c:pt>
                <c:pt idx="322">
                  <c:v>43135</c:v>
                </c:pt>
                <c:pt idx="323">
                  <c:v>43136</c:v>
                </c:pt>
                <c:pt idx="324">
                  <c:v>43137</c:v>
                </c:pt>
                <c:pt idx="325">
                  <c:v>43138</c:v>
                </c:pt>
                <c:pt idx="326">
                  <c:v>43139</c:v>
                </c:pt>
                <c:pt idx="327">
                  <c:v>43140</c:v>
                </c:pt>
                <c:pt idx="328">
                  <c:v>43141</c:v>
                </c:pt>
                <c:pt idx="329">
                  <c:v>43142</c:v>
                </c:pt>
                <c:pt idx="330">
                  <c:v>43143</c:v>
                </c:pt>
                <c:pt idx="331">
                  <c:v>43144</c:v>
                </c:pt>
                <c:pt idx="332">
                  <c:v>43145</c:v>
                </c:pt>
                <c:pt idx="333">
                  <c:v>43146</c:v>
                </c:pt>
                <c:pt idx="334">
                  <c:v>43147</c:v>
                </c:pt>
                <c:pt idx="335">
                  <c:v>43148</c:v>
                </c:pt>
                <c:pt idx="336">
                  <c:v>43149</c:v>
                </c:pt>
                <c:pt idx="337">
                  <c:v>43150</c:v>
                </c:pt>
                <c:pt idx="338">
                  <c:v>43151</c:v>
                </c:pt>
                <c:pt idx="339">
                  <c:v>43152</c:v>
                </c:pt>
                <c:pt idx="340">
                  <c:v>43153</c:v>
                </c:pt>
                <c:pt idx="341">
                  <c:v>43154</c:v>
                </c:pt>
                <c:pt idx="342">
                  <c:v>43155</c:v>
                </c:pt>
                <c:pt idx="343">
                  <c:v>43156</c:v>
                </c:pt>
                <c:pt idx="344">
                  <c:v>43157</c:v>
                </c:pt>
                <c:pt idx="345">
                  <c:v>43158</c:v>
                </c:pt>
                <c:pt idx="346">
                  <c:v>43159</c:v>
                </c:pt>
                <c:pt idx="347">
                  <c:v>43160</c:v>
                </c:pt>
                <c:pt idx="348">
                  <c:v>43161</c:v>
                </c:pt>
                <c:pt idx="349">
                  <c:v>43162</c:v>
                </c:pt>
                <c:pt idx="350">
                  <c:v>43163</c:v>
                </c:pt>
                <c:pt idx="351">
                  <c:v>43164</c:v>
                </c:pt>
                <c:pt idx="352">
                  <c:v>43165</c:v>
                </c:pt>
                <c:pt idx="353">
                  <c:v>43166</c:v>
                </c:pt>
                <c:pt idx="354">
                  <c:v>43167</c:v>
                </c:pt>
                <c:pt idx="355">
                  <c:v>43168</c:v>
                </c:pt>
                <c:pt idx="356">
                  <c:v>43169</c:v>
                </c:pt>
                <c:pt idx="357">
                  <c:v>43170</c:v>
                </c:pt>
                <c:pt idx="358">
                  <c:v>43171</c:v>
                </c:pt>
                <c:pt idx="359">
                  <c:v>43172</c:v>
                </c:pt>
                <c:pt idx="360">
                  <c:v>43173</c:v>
                </c:pt>
                <c:pt idx="361">
                  <c:v>43174</c:v>
                </c:pt>
                <c:pt idx="362">
                  <c:v>43175</c:v>
                </c:pt>
                <c:pt idx="363">
                  <c:v>43176</c:v>
                </c:pt>
                <c:pt idx="364">
                  <c:v>43177</c:v>
                </c:pt>
                <c:pt idx="365">
                  <c:v>43178</c:v>
                </c:pt>
                <c:pt idx="366">
                  <c:v>43179</c:v>
                </c:pt>
                <c:pt idx="367">
                  <c:v>43180</c:v>
                </c:pt>
                <c:pt idx="368">
                  <c:v>43181</c:v>
                </c:pt>
                <c:pt idx="369">
                  <c:v>43182</c:v>
                </c:pt>
                <c:pt idx="370">
                  <c:v>43183</c:v>
                </c:pt>
                <c:pt idx="371">
                  <c:v>43184</c:v>
                </c:pt>
                <c:pt idx="372">
                  <c:v>43185</c:v>
                </c:pt>
                <c:pt idx="373">
                  <c:v>43186</c:v>
                </c:pt>
                <c:pt idx="374">
                  <c:v>43187</c:v>
                </c:pt>
                <c:pt idx="375">
                  <c:v>43188</c:v>
                </c:pt>
                <c:pt idx="376">
                  <c:v>43189</c:v>
                </c:pt>
                <c:pt idx="377">
                  <c:v>43190</c:v>
                </c:pt>
                <c:pt idx="378">
                  <c:v>43191</c:v>
                </c:pt>
                <c:pt idx="379">
                  <c:v>43192</c:v>
                </c:pt>
                <c:pt idx="380">
                  <c:v>43193</c:v>
                </c:pt>
                <c:pt idx="381">
                  <c:v>43194</c:v>
                </c:pt>
                <c:pt idx="382">
                  <c:v>43195</c:v>
                </c:pt>
                <c:pt idx="383">
                  <c:v>43196</c:v>
                </c:pt>
                <c:pt idx="384">
                  <c:v>43197</c:v>
                </c:pt>
                <c:pt idx="385">
                  <c:v>43198</c:v>
                </c:pt>
                <c:pt idx="386">
                  <c:v>43199</c:v>
                </c:pt>
                <c:pt idx="387">
                  <c:v>43200</c:v>
                </c:pt>
                <c:pt idx="388">
                  <c:v>43201</c:v>
                </c:pt>
                <c:pt idx="389">
                  <c:v>43202</c:v>
                </c:pt>
                <c:pt idx="390">
                  <c:v>43203</c:v>
                </c:pt>
                <c:pt idx="391">
                  <c:v>43204</c:v>
                </c:pt>
                <c:pt idx="392">
                  <c:v>43205</c:v>
                </c:pt>
                <c:pt idx="393">
                  <c:v>43206</c:v>
                </c:pt>
                <c:pt idx="394">
                  <c:v>43207</c:v>
                </c:pt>
                <c:pt idx="395">
                  <c:v>43208</c:v>
                </c:pt>
                <c:pt idx="396">
                  <c:v>43209</c:v>
                </c:pt>
                <c:pt idx="397">
                  <c:v>43210</c:v>
                </c:pt>
                <c:pt idx="398">
                  <c:v>43211</c:v>
                </c:pt>
                <c:pt idx="399">
                  <c:v>43212</c:v>
                </c:pt>
                <c:pt idx="400">
                  <c:v>43213</c:v>
                </c:pt>
                <c:pt idx="401">
                  <c:v>43214</c:v>
                </c:pt>
                <c:pt idx="402">
                  <c:v>43215</c:v>
                </c:pt>
                <c:pt idx="403">
                  <c:v>43216</c:v>
                </c:pt>
                <c:pt idx="404">
                  <c:v>43217</c:v>
                </c:pt>
                <c:pt idx="405">
                  <c:v>43218</c:v>
                </c:pt>
                <c:pt idx="406">
                  <c:v>43219</c:v>
                </c:pt>
                <c:pt idx="407">
                  <c:v>43220</c:v>
                </c:pt>
                <c:pt idx="408">
                  <c:v>43221</c:v>
                </c:pt>
                <c:pt idx="409">
                  <c:v>43222</c:v>
                </c:pt>
                <c:pt idx="410">
                  <c:v>43223</c:v>
                </c:pt>
                <c:pt idx="411">
                  <c:v>43224</c:v>
                </c:pt>
                <c:pt idx="412">
                  <c:v>43225</c:v>
                </c:pt>
                <c:pt idx="413">
                  <c:v>43226</c:v>
                </c:pt>
                <c:pt idx="414">
                  <c:v>43227</c:v>
                </c:pt>
                <c:pt idx="415">
                  <c:v>43228</c:v>
                </c:pt>
                <c:pt idx="416">
                  <c:v>43229</c:v>
                </c:pt>
                <c:pt idx="417">
                  <c:v>43230</c:v>
                </c:pt>
                <c:pt idx="418">
                  <c:v>43231</c:v>
                </c:pt>
                <c:pt idx="419">
                  <c:v>43232</c:v>
                </c:pt>
                <c:pt idx="420">
                  <c:v>43233</c:v>
                </c:pt>
                <c:pt idx="421">
                  <c:v>43234</c:v>
                </c:pt>
                <c:pt idx="422">
                  <c:v>43235</c:v>
                </c:pt>
                <c:pt idx="423">
                  <c:v>43236</c:v>
                </c:pt>
                <c:pt idx="424">
                  <c:v>43237</c:v>
                </c:pt>
                <c:pt idx="425">
                  <c:v>43238</c:v>
                </c:pt>
                <c:pt idx="426">
                  <c:v>43239</c:v>
                </c:pt>
                <c:pt idx="427">
                  <c:v>43240</c:v>
                </c:pt>
                <c:pt idx="428">
                  <c:v>43241</c:v>
                </c:pt>
                <c:pt idx="429">
                  <c:v>43242</c:v>
                </c:pt>
                <c:pt idx="430">
                  <c:v>43243</c:v>
                </c:pt>
                <c:pt idx="431">
                  <c:v>43244</c:v>
                </c:pt>
                <c:pt idx="432">
                  <c:v>43245</c:v>
                </c:pt>
                <c:pt idx="433">
                  <c:v>43246</c:v>
                </c:pt>
                <c:pt idx="434">
                  <c:v>43247</c:v>
                </c:pt>
                <c:pt idx="435">
                  <c:v>43248</c:v>
                </c:pt>
                <c:pt idx="436">
                  <c:v>43249</c:v>
                </c:pt>
                <c:pt idx="437">
                  <c:v>43250</c:v>
                </c:pt>
                <c:pt idx="438">
                  <c:v>43251</c:v>
                </c:pt>
                <c:pt idx="439">
                  <c:v>43252</c:v>
                </c:pt>
                <c:pt idx="440">
                  <c:v>43253</c:v>
                </c:pt>
                <c:pt idx="441">
                  <c:v>43254</c:v>
                </c:pt>
                <c:pt idx="442">
                  <c:v>43255</c:v>
                </c:pt>
                <c:pt idx="443">
                  <c:v>43256</c:v>
                </c:pt>
                <c:pt idx="444">
                  <c:v>43257</c:v>
                </c:pt>
                <c:pt idx="445">
                  <c:v>43258</c:v>
                </c:pt>
                <c:pt idx="446">
                  <c:v>43259</c:v>
                </c:pt>
                <c:pt idx="447">
                  <c:v>43260</c:v>
                </c:pt>
                <c:pt idx="448">
                  <c:v>43261</c:v>
                </c:pt>
                <c:pt idx="449">
                  <c:v>43262</c:v>
                </c:pt>
                <c:pt idx="450">
                  <c:v>43263</c:v>
                </c:pt>
                <c:pt idx="451">
                  <c:v>43264</c:v>
                </c:pt>
                <c:pt idx="452">
                  <c:v>43265</c:v>
                </c:pt>
                <c:pt idx="453">
                  <c:v>43266</c:v>
                </c:pt>
                <c:pt idx="454">
                  <c:v>43267</c:v>
                </c:pt>
                <c:pt idx="455">
                  <c:v>43268</c:v>
                </c:pt>
                <c:pt idx="456">
                  <c:v>43269</c:v>
                </c:pt>
                <c:pt idx="457">
                  <c:v>43270</c:v>
                </c:pt>
                <c:pt idx="458">
                  <c:v>43271</c:v>
                </c:pt>
                <c:pt idx="459">
                  <c:v>43272</c:v>
                </c:pt>
                <c:pt idx="460">
                  <c:v>43273</c:v>
                </c:pt>
                <c:pt idx="461">
                  <c:v>43274</c:v>
                </c:pt>
                <c:pt idx="462">
                  <c:v>43275</c:v>
                </c:pt>
                <c:pt idx="463">
                  <c:v>43276</c:v>
                </c:pt>
                <c:pt idx="464">
                  <c:v>43277</c:v>
                </c:pt>
                <c:pt idx="465">
                  <c:v>43278</c:v>
                </c:pt>
                <c:pt idx="466">
                  <c:v>43279</c:v>
                </c:pt>
                <c:pt idx="467">
                  <c:v>43280</c:v>
                </c:pt>
                <c:pt idx="468">
                  <c:v>43281</c:v>
                </c:pt>
                <c:pt idx="469">
                  <c:v>43282</c:v>
                </c:pt>
                <c:pt idx="470">
                  <c:v>43283</c:v>
                </c:pt>
                <c:pt idx="471">
                  <c:v>43284</c:v>
                </c:pt>
                <c:pt idx="472">
                  <c:v>43285</c:v>
                </c:pt>
                <c:pt idx="473">
                  <c:v>43286</c:v>
                </c:pt>
                <c:pt idx="474">
                  <c:v>43287</c:v>
                </c:pt>
                <c:pt idx="475">
                  <c:v>43288</c:v>
                </c:pt>
                <c:pt idx="476">
                  <c:v>43289</c:v>
                </c:pt>
                <c:pt idx="477">
                  <c:v>43290</c:v>
                </c:pt>
                <c:pt idx="478">
                  <c:v>43291</c:v>
                </c:pt>
                <c:pt idx="479">
                  <c:v>43292</c:v>
                </c:pt>
                <c:pt idx="480">
                  <c:v>43293</c:v>
                </c:pt>
                <c:pt idx="481">
                  <c:v>43294</c:v>
                </c:pt>
                <c:pt idx="482">
                  <c:v>43295</c:v>
                </c:pt>
                <c:pt idx="483">
                  <c:v>43296</c:v>
                </c:pt>
                <c:pt idx="484">
                  <c:v>43297</c:v>
                </c:pt>
                <c:pt idx="485">
                  <c:v>43298</c:v>
                </c:pt>
                <c:pt idx="486">
                  <c:v>43299</c:v>
                </c:pt>
                <c:pt idx="487">
                  <c:v>43300</c:v>
                </c:pt>
                <c:pt idx="488">
                  <c:v>43301</c:v>
                </c:pt>
                <c:pt idx="489">
                  <c:v>43302</c:v>
                </c:pt>
                <c:pt idx="490">
                  <c:v>43303</c:v>
                </c:pt>
                <c:pt idx="491">
                  <c:v>43304</c:v>
                </c:pt>
                <c:pt idx="492">
                  <c:v>43305</c:v>
                </c:pt>
                <c:pt idx="493">
                  <c:v>43306</c:v>
                </c:pt>
                <c:pt idx="494">
                  <c:v>43307</c:v>
                </c:pt>
                <c:pt idx="495">
                  <c:v>43308</c:v>
                </c:pt>
                <c:pt idx="496">
                  <c:v>43309</c:v>
                </c:pt>
                <c:pt idx="497">
                  <c:v>43310</c:v>
                </c:pt>
                <c:pt idx="498">
                  <c:v>43311</c:v>
                </c:pt>
                <c:pt idx="499">
                  <c:v>43312</c:v>
                </c:pt>
                <c:pt idx="500">
                  <c:v>43313</c:v>
                </c:pt>
                <c:pt idx="501">
                  <c:v>43314</c:v>
                </c:pt>
                <c:pt idx="502">
                  <c:v>43315</c:v>
                </c:pt>
                <c:pt idx="503">
                  <c:v>43316</c:v>
                </c:pt>
                <c:pt idx="504">
                  <c:v>43317</c:v>
                </c:pt>
                <c:pt idx="505">
                  <c:v>43318</c:v>
                </c:pt>
                <c:pt idx="506">
                  <c:v>43319</c:v>
                </c:pt>
                <c:pt idx="507">
                  <c:v>43320</c:v>
                </c:pt>
                <c:pt idx="508">
                  <c:v>43321</c:v>
                </c:pt>
                <c:pt idx="509">
                  <c:v>43322</c:v>
                </c:pt>
                <c:pt idx="510">
                  <c:v>43323</c:v>
                </c:pt>
                <c:pt idx="511">
                  <c:v>43324</c:v>
                </c:pt>
                <c:pt idx="512">
                  <c:v>43325</c:v>
                </c:pt>
                <c:pt idx="513">
                  <c:v>43326</c:v>
                </c:pt>
                <c:pt idx="514">
                  <c:v>43327</c:v>
                </c:pt>
                <c:pt idx="515">
                  <c:v>43328</c:v>
                </c:pt>
                <c:pt idx="516">
                  <c:v>43329</c:v>
                </c:pt>
                <c:pt idx="517">
                  <c:v>43330</c:v>
                </c:pt>
                <c:pt idx="518">
                  <c:v>43331</c:v>
                </c:pt>
                <c:pt idx="519">
                  <c:v>43332</c:v>
                </c:pt>
                <c:pt idx="520">
                  <c:v>43333</c:v>
                </c:pt>
                <c:pt idx="521">
                  <c:v>43334</c:v>
                </c:pt>
                <c:pt idx="522">
                  <c:v>43335</c:v>
                </c:pt>
                <c:pt idx="523">
                  <c:v>43336</c:v>
                </c:pt>
                <c:pt idx="524">
                  <c:v>43337</c:v>
                </c:pt>
                <c:pt idx="525">
                  <c:v>43338</c:v>
                </c:pt>
                <c:pt idx="526">
                  <c:v>43339</c:v>
                </c:pt>
                <c:pt idx="527">
                  <c:v>43340</c:v>
                </c:pt>
                <c:pt idx="528">
                  <c:v>43341</c:v>
                </c:pt>
                <c:pt idx="529">
                  <c:v>43342</c:v>
                </c:pt>
                <c:pt idx="530">
                  <c:v>43343</c:v>
                </c:pt>
                <c:pt idx="531">
                  <c:v>43344</c:v>
                </c:pt>
                <c:pt idx="532">
                  <c:v>43345</c:v>
                </c:pt>
                <c:pt idx="533">
                  <c:v>43346</c:v>
                </c:pt>
                <c:pt idx="534">
                  <c:v>43347</c:v>
                </c:pt>
                <c:pt idx="535">
                  <c:v>43348</c:v>
                </c:pt>
                <c:pt idx="536">
                  <c:v>43349</c:v>
                </c:pt>
                <c:pt idx="537">
                  <c:v>43350</c:v>
                </c:pt>
                <c:pt idx="538">
                  <c:v>43351</c:v>
                </c:pt>
                <c:pt idx="539">
                  <c:v>43352</c:v>
                </c:pt>
                <c:pt idx="540">
                  <c:v>43353</c:v>
                </c:pt>
                <c:pt idx="541">
                  <c:v>43354</c:v>
                </c:pt>
                <c:pt idx="542">
                  <c:v>43355</c:v>
                </c:pt>
                <c:pt idx="543">
                  <c:v>43356</c:v>
                </c:pt>
                <c:pt idx="544">
                  <c:v>43357</c:v>
                </c:pt>
                <c:pt idx="545">
                  <c:v>43358</c:v>
                </c:pt>
                <c:pt idx="546">
                  <c:v>43359</c:v>
                </c:pt>
                <c:pt idx="547">
                  <c:v>43360</c:v>
                </c:pt>
                <c:pt idx="548">
                  <c:v>43361</c:v>
                </c:pt>
                <c:pt idx="549">
                  <c:v>43362</c:v>
                </c:pt>
                <c:pt idx="550">
                  <c:v>43363</c:v>
                </c:pt>
                <c:pt idx="551">
                  <c:v>43364</c:v>
                </c:pt>
                <c:pt idx="552">
                  <c:v>43365</c:v>
                </c:pt>
                <c:pt idx="553">
                  <c:v>43366</c:v>
                </c:pt>
                <c:pt idx="554">
                  <c:v>43367</c:v>
                </c:pt>
                <c:pt idx="555">
                  <c:v>43368</c:v>
                </c:pt>
                <c:pt idx="556">
                  <c:v>43369</c:v>
                </c:pt>
                <c:pt idx="557">
                  <c:v>43370</c:v>
                </c:pt>
                <c:pt idx="558">
                  <c:v>43371</c:v>
                </c:pt>
                <c:pt idx="559">
                  <c:v>43372</c:v>
                </c:pt>
                <c:pt idx="560">
                  <c:v>43373</c:v>
                </c:pt>
                <c:pt idx="561">
                  <c:v>43374</c:v>
                </c:pt>
                <c:pt idx="562">
                  <c:v>43375</c:v>
                </c:pt>
                <c:pt idx="563">
                  <c:v>43376</c:v>
                </c:pt>
                <c:pt idx="564">
                  <c:v>43377</c:v>
                </c:pt>
                <c:pt idx="565">
                  <c:v>43378</c:v>
                </c:pt>
                <c:pt idx="566">
                  <c:v>43379</c:v>
                </c:pt>
                <c:pt idx="567">
                  <c:v>43380</c:v>
                </c:pt>
                <c:pt idx="568">
                  <c:v>43381</c:v>
                </c:pt>
                <c:pt idx="569">
                  <c:v>43382</c:v>
                </c:pt>
                <c:pt idx="570">
                  <c:v>43383</c:v>
                </c:pt>
                <c:pt idx="571">
                  <c:v>43384</c:v>
                </c:pt>
                <c:pt idx="572">
                  <c:v>43385</c:v>
                </c:pt>
                <c:pt idx="573">
                  <c:v>43386</c:v>
                </c:pt>
                <c:pt idx="574">
                  <c:v>43387</c:v>
                </c:pt>
                <c:pt idx="575">
                  <c:v>43388</c:v>
                </c:pt>
                <c:pt idx="576">
                  <c:v>43389</c:v>
                </c:pt>
                <c:pt idx="577">
                  <c:v>43390</c:v>
                </c:pt>
                <c:pt idx="578">
                  <c:v>43391</c:v>
                </c:pt>
                <c:pt idx="579">
                  <c:v>43392</c:v>
                </c:pt>
                <c:pt idx="580">
                  <c:v>43393</c:v>
                </c:pt>
                <c:pt idx="581">
                  <c:v>43394</c:v>
                </c:pt>
                <c:pt idx="582">
                  <c:v>43395</c:v>
                </c:pt>
                <c:pt idx="583">
                  <c:v>43396</c:v>
                </c:pt>
                <c:pt idx="584">
                  <c:v>43397</c:v>
                </c:pt>
                <c:pt idx="585">
                  <c:v>43398</c:v>
                </c:pt>
                <c:pt idx="586">
                  <c:v>43399</c:v>
                </c:pt>
                <c:pt idx="587">
                  <c:v>43400</c:v>
                </c:pt>
                <c:pt idx="588">
                  <c:v>43401</c:v>
                </c:pt>
                <c:pt idx="589">
                  <c:v>43402</c:v>
                </c:pt>
                <c:pt idx="590">
                  <c:v>43403</c:v>
                </c:pt>
                <c:pt idx="591">
                  <c:v>43404</c:v>
                </c:pt>
                <c:pt idx="592">
                  <c:v>43405</c:v>
                </c:pt>
                <c:pt idx="593">
                  <c:v>43406</c:v>
                </c:pt>
                <c:pt idx="594">
                  <c:v>43407</c:v>
                </c:pt>
                <c:pt idx="595">
                  <c:v>43408</c:v>
                </c:pt>
                <c:pt idx="596">
                  <c:v>43409</c:v>
                </c:pt>
                <c:pt idx="597">
                  <c:v>43410</c:v>
                </c:pt>
                <c:pt idx="598">
                  <c:v>43411</c:v>
                </c:pt>
                <c:pt idx="599">
                  <c:v>43412</c:v>
                </c:pt>
                <c:pt idx="600">
                  <c:v>43413</c:v>
                </c:pt>
                <c:pt idx="601">
                  <c:v>43414</c:v>
                </c:pt>
                <c:pt idx="602">
                  <c:v>43415</c:v>
                </c:pt>
                <c:pt idx="603">
                  <c:v>43416</c:v>
                </c:pt>
                <c:pt idx="604">
                  <c:v>43417</c:v>
                </c:pt>
                <c:pt idx="605">
                  <c:v>43418</c:v>
                </c:pt>
                <c:pt idx="606">
                  <c:v>43419</c:v>
                </c:pt>
                <c:pt idx="607">
                  <c:v>43420</c:v>
                </c:pt>
                <c:pt idx="608">
                  <c:v>43421</c:v>
                </c:pt>
                <c:pt idx="609">
                  <c:v>43422</c:v>
                </c:pt>
                <c:pt idx="610">
                  <c:v>43423</c:v>
                </c:pt>
                <c:pt idx="611">
                  <c:v>43424</c:v>
                </c:pt>
                <c:pt idx="612">
                  <c:v>43425</c:v>
                </c:pt>
                <c:pt idx="613">
                  <c:v>43426</c:v>
                </c:pt>
                <c:pt idx="614">
                  <c:v>43427</c:v>
                </c:pt>
                <c:pt idx="615">
                  <c:v>43428</c:v>
                </c:pt>
                <c:pt idx="616">
                  <c:v>43429</c:v>
                </c:pt>
                <c:pt idx="617">
                  <c:v>43430</c:v>
                </c:pt>
                <c:pt idx="618">
                  <c:v>43431</c:v>
                </c:pt>
                <c:pt idx="619">
                  <c:v>43432</c:v>
                </c:pt>
              </c:numCache>
            </c:numRef>
          </c:cat>
          <c:val>
            <c:numRef>
              <c:f>Sheet1!$B$2:$B$621</c:f>
              <c:numCache>
                <c:formatCode>General</c:formatCode>
                <c:ptCount val="620"/>
                <c:pt idx="0">
                  <c:v>73</c:v>
                </c:pt>
                <c:pt idx="1">
                  <c:v>76</c:v>
                </c:pt>
                <c:pt idx="2">
                  <c:v>85</c:v>
                </c:pt>
                <c:pt idx="3">
                  <c:v>97</c:v>
                </c:pt>
                <c:pt idx="4">
                  <c:v>81</c:v>
                </c:pt>
                <c:pt idx="5">
                  <c:v>112</c:v>
                </c:pt>
                <c:pt idx="6">
                  <c:v>72</c:v>
                </c:pt>
                <c:pt idx="7">
                  <c:v>99</c:v>
                </c:pt>
                <c:pt idx="8">
                  <c:v>105</c:v>
                </c:pt>
                <c:pt idx="9">
                  <c:v>113</c:v>
                </c:pt>
                <c:pt idx="10">
                  <c:v>119</c:v>
                </c:pt>
                <c:pt idx="11">
                  <c:v>108</c:v>
                </c:pt>
                <c:pt idx="12">
                  <c:v>83</c:v>
                </c:pt>
                <c:pt idx="13">
                  <c:v>85</c:v>
                </c:pt>
                <c:pt idx="14">
                  <c:v>76</c:v>
                </c:pt>
                <c:pt idx="15">
                  <c:v>95</c:v>
                </c:pt>
                <c:pt idx="16">
                  <c:v>111</c:v>
                </c:pt>
                <c:pt idx="17">
                  <c:v>85</c:v>
                </c:pt>
                <c:pt idx="18">
                  <c:v>97</c:v>
                </c:pt>
                <c:pt idx="19">
                  <c:v>97</c:v>
                </c:pt>
                <c:pt idx="20">
                  <c:v>97</c:v>
                </c:pt>
                <c:pt idx="21">
                  <c:v>53</c:v>
                </c:pt>
                <c:pt idx="22">
                  <c:v>68</c:v>
                </c:pt>
                <c:pt idx="23">
                  <c:v>92</c:v>
                </c:pt>
                <c:pt idx="24">
                  <c:v>73</c:v>
                </c:pt>
                <c:pt idx="25">
                  <c:v>62</c:v>
                </c:pt>
                <c:pt idx="26">
                  <c:v>57</c:v>
                </c:pt>
                <c:pt idx="27">
                  <c:v>94</c:v>
                </c:pt>
                <c:pt idx="28">
                  <c:v>83</c:v>
                </c:pt>
                <c:pt idx="29">
                  <c:v>127</c:v>
                </c:pt>
                <c:pt idx="30">
                  <c:v>82</c:v>
                </c:pt>
                <c:pt idx="31">
                  <c:v>114</c:v>
                </c:pt>
                <c:pt idx="32">
                  <c:v>94</c:v>
                </c:pt>
                <c:pt idx="33">
                  <c:v>102</c:v>
                </c:pt>
                <c:pt idx="34">
                  <c:v>103</c:v>
                </c:pt>
                <c:pt idx="35">
                  <c:v>73</c:v>
                </c:pt>
                <c:pt idx="36">
                  <c:v>78</c:v>
                </c:pt>
                <c:pt idx="37">
                  <c:v>95</c:v>
                </c:pt>
                <c:pt idx="38">
                  <c:v>120</c:v>
                </c:pt>
                <c:pt idx="39">
                  <c:v>115</c:v>
                </c:pt>
                <c:pt idx="40">
                  <c:v>66</c:v>
                </c:pt>
                <c:pt idx="41">
                  <c:v>88</c:v>
                </c:pt>
                <c:pt idx="42">
                  <c:v>65</c:v>
                </c:pt>
                <c:pt idx="43">
                  <c:v>292</c:v>
                </c:pt>
                <c:pt idx="44">
                  <c:v>270</c:v>
                </c:pt>
                <c:pt idx="45">
                  <c:v>155</c:v>
                </c:pt>
                <c:pt idx="46">
                  <c:v>119</c:v>
                </c:pt>
                <c:pt idx="47">
                  <c:v>143</c:v>
                </c:pt>
                <c:pt idx="48">
                  <c:v>87</c:v>
                </c:pt>
                <c:pt idx="49">
                  <c:v>106</c:v>
                </c:pt>
                <c:pt idx="50">
                  <c:v>77</c:v>
                </c:pt>
                <c:pt idx="51">
                  <c:v>115</c:v>
                </c:pt>
                <c:pt idx="52">
                  <c:v>108</c:v>
                </c:pt>
                <c:pt idx="53">
                  <c:v>86</c:v>
                </c:pt>
                <c:pt idx="54">
                  <c:v>146</c:v>
                </c:pt>
                <c:pt idx="55">
                  <c:v>401</c:v>
                </c:pt>
                <c:pt idx="56">
                  <c:v>299</c:v>
                </c:pt>
                <c:pt idx="57">
                  <c:v>217</c:v>
                </c:pt>
                <c:pt idx="58">
                  <c:v>113</c:v>
                </c:pt>
                <c:pt idx="59">
                  <c:v>132</c:v>
                </c:pt>
                <c:pt idx="60">
                  <c:v>124</c:v>
                </c:pt>
                <c:pt idx="61">
                  <c:v>91</c:v>
                </c:pt>
                <c:pt idx="62">
                  <c:v>92</c:v>
                </c:pt>
                <c:pt idx="63">
                  <c:v>55</c:v>
                </c:pt>
                <c:pt idx="64">
                  <c:v>66</c:v>
                </c:pt>
                <c:pt idx="65">
                  <c:v>111</c:v>
                </c:pt>
                <c:pt idx="66">
                  <c:v>109</c:v>
                </c:pt>
                <c:pt idx="67">
                  <c:v>113</c:v>
                </c:pt>
                <c:pt idx="68">
                  <c:v>72</c:v>
                </c:pt>
                <c:pt idx="69">
                  <c:v>86</c:v>
                </c:pt>
                <c:pt idx="70">
                  <c:v>80</c:v>
                </c:pt>
                <c:pt idx="71">
                  <c:v>76</c:v>
                </c:pt>
                <c:pt idx="72">
                  <c:v>84</c:v>
                </c:pt>
                <c:pt idx="73">
                  <c:v>96</c:v>
                </c:pt>
                <c:pt idx="74">
                  <c:v>117</c:v>
                </c:pt>
                <c:pt idx="75">
                  <c:v>104</c:v>
                </c:pt>
                <c:pt idx="76">
                  <c:v>81</c:v>
                </c:pt>
                <c:pt idx="77">
                  <c:v>93</c:v>
                </c:pt>
                <c:pt idx="78">
                  <c:v>62</c:v>
                </c:pt>
                <c:pt idx="79">
                  <c:v>96</c:v>
                </c:pt>
                <c:pt idx="80">
                  <c:v>86</c:v>
                </c:pt>
                <c:pt idx="81">
                  <c:v>118</c:v>
                </c:pt>
                <c:pt idx="82">
                  <c:v>91</c:v>
                </c:pt>
                <c:pt idx="83">
                  <c:v>128</c:v>
                </c:pt>
                <c:pt idx="84">
                  <c:v>107</c:v>
                </c:pt>
                <c:pt idx="85">
                  <c:v>72</c:v>
                </c:pt>
                <c:pt idx="86">
                  <c:v>102</c:v>
                </c:pt>
                <c:pt idx="87">
                  <c:v>81</c:v>
                </c:pt>
                <c:pt idx="88">
                  <c:v>190</c:v>
                </c:pt>
                <c:pt idx="89">
                  <c:v>255</c:v>
                </c:pt>
                <c:pt idx="90">
                  <c:v>235</c:v>
                </c:pt>
                <c:pt idx="91">
                  <c:v>109</c:v>
                </c:pt>
                <c:pt idx="92">
                  <c:v>99</c:v>
                </c:pt>
                <c:pt idx="93">
                  <c:v>262</c:v>
                </c:pt>
                <c:pt idx="94">
                  <c:v>279</c:v>
                </c:pt>
                <c:pt idx="95">
                  <c:v>263</c:v>
                </c:pt>
                <c:pt idx="96">
                  <c:v>313</c:v>
                </c:pt>
                <c:pt idx="97">
                  <c:v>281</c:v>
                </c:pt>
                <c:pt idx="98">
                  <c:v>290</c:v>
                </c:pt>
                <c:pt idx="99">
                  <c:v>144</c:v>
                </c:pt>
                <c:pt idx="100">
                  <c:v>180</c:v>
                </c:pt>
                <c:pt idx="101">
                  <c:v>262</c:v>
                </c:pt>
                <c:pt idx="102">
                  <c:v>141</c:v>
                </c:pt>
                <c:pt idx="103">
                  <c:v>180</c:v>
                </c:pt>
                <c:pt idx="104">
                  <c:v>105</c:v>
                </c:pt>
                <c:pt idx="105">
                  <c:v>71</c:v>
                </c:pt>
                <c:pt idx="106">
                  <c:v>72</c:v>
                </c:pt>
                <c:pt idx="107">
                  <c:v>91</c:v>
                </c:pt>
                <c:pt idx="108">
                  <c:v>99</c:v>
                </c:pt>
                <c:pt idx="109">
                  <c:v>95</c:v>
                </c:pt>
                <c:pt idx="110">
                  <c:v>116</c:v>
                </c:pt>
                <c:pt idx="111">
                  <c:v>85</c:v>
                </c:pt>
                <c:pt idx="112">
                  <c:v>94</c:v>
                </c:pt>
                <c:pt idx="113">
                  <c:v>109</c:v>
                </c:pt>
                <c:pt idx="114">
                  <c:v>143</c:v>
                </c:pt>
                <c:pt idx="115">
                  <c:v>107</c:v>
                </c:pt>
                <c:pt idx="116">
                  <c:v>133</c:v>
                </c:pt>
                <c:pt idx="117">
                  <c:v>243</c:v>
                </c:pt>
                <c:pt idx="118">
                  <c:v>93</c:v>
                </c:pt>
                <c:pt idx="119">
                  <c:v>150</c:v>
                </c:pt>
                <c:pt idx="120">
                  <c:v>220</c:v>
                </c:pt>
                <c:pt idx="121">
                  <c:v>114</c:v>
                </c:pt>
                <c:pt idx="122">
                  <c:v>132</c:v>
                </c:pt>
                <c:pt idx="123">
                  <c:v>135</c:v>
                </c:pt>
                <c:pt idx="124">
                  <c:v>152</c:v>
                </c:pt>
                <c:pt idx="125">
                  <c:v>134</c:v>
                </c:pt>
                <c:pt idx="126">
                  <c:v>171</c:v>
                </c:pt>
                <c:pt idx="127">
                  <c:v>134</c:v>
                </c:pt>
                <c:pt idx="128">
                  <c:v>107</c:v>
                </c:pt>
                <c:pt idx="129">
                  <c:v>110</c:v>
                </c:pt>
                <c:pt idx="130">
                  <c:v>130</c:v>
                </c:pt>
                <c:pt idx="131">
                  <c:v>117</c:v>
                </c:pt>
                <c:pt idx="132">
                  <c:v>129</c:v>
                </c:pt>
                <c:pt idx="133">
                  <c:v>129</c:v>
                </c:pt>
                <c:pt idx="134">
                  <c:v>95</c:v>
                </c:pt>
                <c:pt idx="135">
                  <c:v>126</c:v>
                </c:pt>
                <c:pt idx="136">
                  <c:v>128</c:v>
                </c:pt>
                <c:pt idx="137">
                  <c:v>103</c:v>
                </c:pt>
                <c:pt idx="138">
                  <c:v>126</c:v>
                </c:pt>
                <c:pt idx="139">
                  <c:v>109</c:v>
                </c:pt>
                <c:pt idx="140">
                  <c:v>124</c:v>
                </c:pt>
                <c:pt idx="141">
                  <c:v>89</c:v>
                </c:pt>
                <c:pt idx="142">
                  <c:v>118</c:v>
                </c:pt>
                <c:pt idx="143">
                  <c:v>111</c:v>
                </c:pt>
                <c:pt idx="144">
                  <c:v>96</c:v>
                </c:pt>
                <c:pt idx="145">
                  <c:v>70</c:v>
                </c:pt>
                <c:pt idx="146">
                  <c:v>7</c:v>
                </c:pt>
                <c:pt idx="147">
                  <c:v>5</c:v>
                </c:pt>
                <c:pt idx="148">
                  <c:v>61</c:v>
                </c:pt>
                <c:pt idx="149">
                  <c:v>177</c:v>
                </c:pt>
                <c:pt idx="150">
                  <c:v>140</c:v>
                </c:pt>
                <c:pt idx="151">
                  <c:v>126</c:v>
                </c:pt>
                <c:pt idx="152">
                  <c:v>111</c:v>
                </c:pt>
                <c:pt idx="153">
                  <c:v>100</c:v>
                </c:pt>
                <c:pt idx="154">
                  <c:v>141</c:v>
                </c:pt>
                <c:pt idx="155">
                  <c:v>162</c:v>
                </c:pt>
                <c:pt idx="156">
                  <c:v>118</c:v>
                </c:pt>
                <c:pt idx="157">
                  <c:v>162</c:v>
                </c:pt>
                <c:pt idx="158">
                  <c:v>130</c:v>
                </c:pt>
                <c:pt idx="159">
                  <c:v>131</c:v>
                </c:pt>
                <c:pt idx="160">
                  <c:v>125</c:v>
                </c:pt>
                <c:pt idx="161">
                  <c:v>75</c:v>
                </c:pt>
                <c:pt idx="162">
                  <c:v>66</c:v>
                </c:pt>
                <c:pt idx="163">
                  <c:v>120</c:v>
                </c:pt>
                <c:pt idx="164">
                  <c:v>149</c:v>
                </c:pt>
                <c:pt idx="165">
                  <c:v>22</c:v>
                </c:pt>
                <c:pt idx="166">
                  <c:v>16</c:v>
                </c:pt>
                <c:pt idx="167">
                  <c:v>76</c:v>
                </c:pt>
                <c:pt idx="168">
                  <c:v>106</c:v>
                </c:pt>
                <c:pt idx="169">
                  <c:v>137</c:v>
                </c:pt>
                <c:pt idx="170">
                  <c:v>134</c:v>
                </c:pt>
                <c:pt idx="171">
                  <c:v>144</c:v>
                </c:pt>
                <c:pt idx="172">
                  <c:v>96</c:v>
                </c:pt>
                <c:pt idx="173">
                  <c:v>162</c:v>
                </c:pt>
                <c:pt idx="174">
                  <c:v>120</c:v>
                </c:pt>
                <c:pt idx="175">
                  <c:v>107</c:v>
                </c:pt>
                <c:pt idx="176">
                  <c:v>130</c:v>
                </c:pt>
                <c:pt idx="177">
                  <c:v>123</c:v>
                </c:pt>
                <c:pt idx="178">
                  <c:v>132</c:v>
                </c:pt>
                <c:pt idx="179">
                  <c:v>150</c:v>
                </c:pt>
                <c:pt idx="180">
                  <c:v>129</c:v>
                </c:pt>
                <c:pt idx="181">
                  <c:v>115</c:v>
                </c:pt>
                <c:pt idx="182">
                  <c:v>191</c:v>
                </c:pt>
                <c:pt idx="183">
                  <c:v>175</c:v>
                </c:pt>
                <c:pt idx="184">
                  <c:v>121</c:v>
                </c:pt>
                <c:pt idx="185">
                  <c:v>143</c:v>
                </c:pt>
                <c:pt idx="186">
                  <c:v>88</c:v>
                </c:pt>
                <c:pt idx="187">
                  <c:v>102</c:v>
                </c:pt>
                <c:pt idx="188">
                  <c:v>142</c:v>
                </c:pt>
                <c:pt idx="189">
                  <c:v>141</c:v>
                </c:pt>
                <c:pt idx="190">
                  <c:v>133</c:v>
                </c:pt>
                <c:pt idx="191">
                  <c:v>140</c:v>
                </c:pt>
                <c:pt idx="192">
                  <c:v>116</c:v>
                </c:pt>
                <c:pt idx="193">
                  <c:v>126</c:v>
                </c:pt>
                <c:pt idx="194">
                  <c:v>135</c:v>
                </c:pt>
                <c:pt idx="195">
                  <c:v>110</c:v>
                </c:pt>
                <c:pt idx="196">
                  <c:v>120</c:v>
                </c:pt>
                <c:pt idx="197">
                  <c:v>118</c:v>
                </c:pt>
                <c:pt idx="198">
                  <c:v>148</c:v>
                </c:pt>
                <c:pt idx="199">
                  <c:v>209</c:v>
                </c:pt>
                <c:pt idx="200">
                  <c:v>153</c:v>
                </c:pt>
                <c:pt idx="201">
                  <c:v>134</c:v>
                </c:pt>
                <c:pt idx="202">
                  <c:v>116</c:v>
                </c:pt>
                <c:pt idx="203">
                  <c:v>104</c:v>
                </c:pt>
                <c:pt idx="204">
                  <c:v>122</c:v>
                </c:pt>
                <c:pt idx="205">
                  <c:v>120</c:v>
                </c:pt>
                <c:pt idx="206">
                  <c:v>139</c:v>
                </c:pt>
                <c:pt idx="207">
                  <c:v>138</c:v>
                </c:pt>
                <c:pt idx="208">
                  <c:v>104</c:v>
                </c:pt>
                <c:pt idx="209">
                  <c:v>126</c:v>
                </c:pt>
                <c:pt idx="210">
                  <c:v>204</c:v>
                </c:pt>
                <c:pt idx="211">
                  <c:v>491</c:v>
                </c:pt>
                <c:pt idx="212">
                  <c:v>425</c:v>
                </c:pt>
                <c:pt idx="213">
                  <c:v>258</c:v>
                </c:pt>
                <c:pt idx="214">
                  <c:v>267</c:v>
                </c:pt>
                <c:pt idx="215">
                  <c:v>301</c:v>
                </c:pt>
                <c:pt idx="216">
                  <c:v>231</c:v>
                </c:pt>
                <c:pt idx="217">
                  <c:v>205</c:v>
                </c:pt>
                <c:pt idx="218">
                  <c:v>251</c:v>
                </c:pt>
                <c:pt idx="219">
                  <c:v>269</c:v>
                </c:pt>
                <c:pt idx="220">
                  <c:v>266</c:v>
                </c:pt>
                <c:pt idx="221">
                  <c:v>214</c:v>
                </c:pt>
                <c:pt idx="222">
                  <c:v>185</c:v>
                </c:pt>
                <c:pt idx="223">
                  <c:v>191</c:v>
                </c:pt>
                <c:pt idx="224">
                  <c:v>188</c:v>
                </c:pt>
                <c:pt idx="225">
                  <c:v>180</c:v>
                </c:pt>
                <c:pt idx="226">
                  <c:v>107</c:v>
                </c:pt>
                <c:pt idx="227">
                  <c:v>122</c:v>
                </c:pt>
                <c:pt idx="228">
                  <c:v>155</c:v>
                </c:pt>
                <c:pt idx="229">
                  <c:v>331</c:v>
                </c:pt>
                <c:pt idx="230">
                  <c:v>170</c:v>
                </c:pt>
                <c:pt idx="231">
                  <c:v>161</c:v>
                </c:pt>
                <c:pt idx="232">
                  <c:v>358</c:v>
                </c:pt>
                <c:pt idx="233">
                  <c:v>283</c:v>
                </c:pt>
                <c:pt idx="234">
                  <c:v>297</c:v>
                </c:pt>
                <c:pt idx="235">
                  <c:v>186</c:v>
                </c:pt>
                <c:pt idx="236">
                  <c:v>155</c:v>
                </c:pt>
                <c:pt idx="237">
                  <c:v>136</c:v>
                </c:pt>
                <c:pt idx="238">
                  <c:v>144</c:v>
                </c:pt>
                <c:pt idx="239">
                  <c:v>300</c:v>
                </c:pt>
                <c:pt idx="240">
                  <c:v>379</c:v>
                </c:pt>
                <c:pt idx="241">
                  <c:v>429</c:v>
                </c:pt>
                <c:pt idx="242">
                  <c:v>307</c:v>
                </c:pt>
                <c:pt idx="243">
                  <c:v>313</c:v>
                </c:pt>
                <c:pt idx="244">
                  <c:v>246</c:v>
                </c:pt>
                <c:pt idx="245">
                  <c:v>182</c:v>
                </c:pt>
                <c:pt idx="246">
                  <c:v>334</c:v>
                </c:pt>
                <c:pt idx="247">
                  <c:v>521</c:v>
                </c:pt>
                <c:pt idx="248">
                  <c:v>579</c:v>
                </c:pt>
                <c:pt idx="249">
                  <c:v>516</c:v>
                </c:pt>
                <c:pt idx="250">
                  <c:v>506</c:v>
                </c:pt>
                <c:pt idx="251">
                  <c:v>604</c:v>
                </c:pt>
                <c:pt idx="252">
                  <c:v>496</c:v>
                </c:pt>
                <c:pt idx="253">
                  <c:v>495</c:v>
                </c:pt>
                <c:pt idx="254">
                  <c:v>561</c:v>
                </c:pt>
                <c:pt idx="255">
                  <c:v>547</c:v>
                </c:pt>
                <c:pt idx="256">
                  <c:v>584</c:v>
                </c:pt>
                <c:pt idx="257">
                  <c:v>549</c:v>
                </c:pt>
                <c:pt idx="258">
                  <c:v>550</c:v>
                </c:pt>
                <c:pt idx="259">
                  <c:v>382</c:v>
                </c:pt>
                <c:pt idx="260">
                  <c:v>404</c:v>
                </c:pt>
                <c:pt idx="261">
                  <c:v>563</c:v>
                </c:pt>
                <c:pt idx="262">
                  <c:v>631</c:v>
                </c:pt>
                <c:pt idx="263">
                  <c:v>619</c:v>
                </c:pt>
                <c:pt idx="264">
                  <c:v>613</c:v>
                </c:pt>
                <c:pt idx="265">
                  <c:v>560</c:v>
                </c:pt>
                <c:pt idx="266">
                  <c:v>507</c:v>
                </c:pt>
                <c:pt idx="267">
                  <c:v>606</c:v>
                </c:pt>
                <c:pt idx="268">
                  <c:v>580</c:v>
                </c:pt>
                <c:pt idx="269">
                  <c:v>551</c:v>
                </c:pt>
                <c:pt idx="270">
                  <c:v>875</c:v>
                </c:pt>
                <c:pt idx="271">
                  <c:v>672</c:v>
                </c:pt>
                <c:pt idx="272">
                  <c:v>1052</c:v>
                </c:pt>
                <c:pt idx="273">
                  <c:v>760</c:v>
                </c:pt>
                <c:pt idx="274">
                  <c:v>492</c:v>
                </c:pt>
                <c:pt idx="275">
                  <c:v>370</c:v>
                </c:pt>
                <c:pt idx="276">
                  <c:v>397</c:v>
                </c:pt>
                <c:pt idx="277">
                  <c:v>246</c:v>
                </c:pt>
                <c:pt idx="278">
                  <c:v>232</c:v>
                </c:pt>
                <c:pt idx="279">
                  <c:v>233</c:v>
                </c:pt>
                <c:pt idx="280">
                  <c:v>278</c:v>
                </c:pt>
                <c:pt idx="281">
                  <c:v>170</c:v>
                </c:pt>
                <c:pt idx="282">
                  <c:v>214</c:v>
                </c:pt>
                <c:pt idx="283">
                  <c:v>199</c:v>
                </c:pt>
                <c:pt idx="284">
                  <c:v>302</c:v>
                </c:pt>
                <c:pt idx="285">
                  <c:v>206</c:v>
                </c:pt>
                <c:pt idx="286">
                  <c:v>216</c:v>
                </c:pt>
                <c:pt idx="287">
                  <c:v>159</c:v>
                </c:pt>
                <c:pt idx="288">
                  <c:v>154</c:v>
                </c:pt>
                <c:pt idx="289">
                  <c:v>145</c:v>
                </c:pt>
                <c:pt idx="290">
                  <c:v>169</c:v>
                </c:pt>
                <c:pt idx="291">
                  <c:v>193</c:v>
                </c:pt>
                <c:pt idx="292">
                  <c:v>201</c:v>
                </c:pt>
                <c:pt idx="293">
                  <c:v>211</c:v>
                </c:pt>
                <c:pt idx="294">
                  <c:v>127</c:v>
                </c:pt>
                <c:pt idx="295">
                  <c:v>146</c:v>
                </c:pt>
                <c:pt idx="296">
                  <c:v>150</c:v>
                </c:pt>
                <c:pt idx="297">
                  <c:v>160</c:v>
                </c:pt>
                <c:pt idx="298">
                  <c:v>145</c:v>
                </c:pt>
                <c:pt idx="299">
                  <c:v>139</c:v>
                </c:pt>
                <c:pt idx="300">
                  <c:v>129</c:v>
                </c:pt>
                <c:pt idx="301">
                  <c:v>118</c:v>
                </c:pt>
                <c:pt idx="302">
                  <c:v>140</c:v>
                </c:pt>
                <c:pt idx="303">
                  <c:v>153</c:v>
                </c:pt>
                <c:pt idx="304">
                  <c:v>131</c:v>
                </c:pt>
                <c:pt idx="305">
                  <c:v>234</c:v>
                </c:pt>
                <c:pt idx="306">
                  <c:v>179</c:v>
                </c:pt>
                <c:pt idx="307">
                  <c:v>137</c:v>
                </c:pt>
                <c:pt idx="308">
                  <c:v>125</c:v>
                </c:pt>
                <c:pt idx="309">
                  <c:v>115</c:v>
                </c:pt>
                <c:pt idx="310">
                  <c:v>157</c:v>
                </c:pt>
                <c:pt idx="311">
                  <c:v>222</c:v>
                </c:pt>
                <c:pt idx="312">
                  <c:v>194</c:v>
                </c:pt>
                <c:pt idx="313">
                  <c:v>148</c:v>
                </c:pt>
                <c:pt idx="314">
                  <c:v>98</c:v>
                </c:pt>
                <c:pt idx="315">
                  <c:v>129</c:v>
                </c:pt>
                <c:pt idx="316">
                  <c:v>151</c:v>
                </c:pt>
                <c:pt idx="317">
                  <c:v>159</c:v>
                </c:pt>
                <c:pt idx="318">
                  <c:v>128</c:v>
                </c:pt>
                <c:pt idx="319">
                  <c:v>187</c:v>
                </c:pt>
                <c:pt idx="320">
                  <c:v>145</c:v>
                </c:pt>
                <c:pt idx="321">
                  <c:v>138</c:v>
                </c:pt>
                <c:pt idx="322">
                  <c:v>112</c:v>
                </c:pt>
                <c:pt idx="323">
                  <c:v>150</c:v>
                </c:pt>
                <c:pt idx="324">
                  <c:v>131</c:v>
                </c:pt>
                <c:pt idx="325">
                  <c:v>171</c:v>
                </c:pt>
                <c:pt idx="326">
                  <c:v>146</c:v>
                </c:pt>
                <c:pt idx="327">
                  <c:v>191</c:v>
                </c:pt>
                <c:pt idx="328">
                  <c:v>209</c:v>
                </c:pt>
                <c:pt idx="329">
                  <c:v>168</c:v>
                </c:pt>
                <c:pt idx="330">
                  <c:v>148</c:v>
                </c:pt>
                <c:pt idx="331">
                  <c:v>112</c:v>
                </c:pt>
                <c:pt idx="332">
                  <c:v>159</c:v>
                </c:pt>
                <c:pt idx="333">
                  <c:v>146</c:v>
                </c:pt>
                <c:pt idx="334">
                  <c:v>114</c:v>
                </c:pt>
                <c:pt idx="335">
                  <c:v>121</c:v>
                </c:pt>
                <c:pt idx="336">
                  <c:v>80</c:v>
                </c:pt>
                <c:pt idx="337">
                  <c:v>88</c:v>
                </c:pt>
                <c:pt idx="338">
                  <c:v>142</c:v>
                </c:pt>
                <c:pt idx="339">
                  <c:v>152</c:v>
                </c:pt>
                <c:pt idx="340">
                  <c:v>174</c:v>
                </c:pt>
                <c:pt idx="341">
                  <c:v>138</c:v>
                </c:pt>
                <c:pt idx="342">
                  <c:v>100</c:v>
                </c:pt>
                <c:pt idx="343">
                  <c:v>123</c:v>
                </c:pt>
                <c:pt idx="344">
                  <c:v>142</c:v>
                </c:pt>
                <c:pt idx="345">
                  <c:v>149</c:v>
                </c:pt>
                <c:pt idx="346">
                  <c:v>173</c:v>
                </c:pt>
                <c:pt idx="347">
                  <c:v>174</c:v>
                </c:pt>
                <c:pt idx="348">
                  <c:v>150</c:v>
                </c:pt>
                <c:pt idx="349">
                  <c:v>136</c:v>
                </c:pt>
                <c:pt idx="350">
                  <c:v>76</c:v>
                </c:pt>
                <c:pt idx="351">
                  <c:v>147</c:v>
                </c:pt>
                <c:pt idx="352">
                  <c:v>167</c:v>
                </c:pt>
                <c:pt idx="353">
                  <c:v>173</c:v>
                </c:pt>
                <c:pt idx="354">
                  <c:v>179</c:v>
                </c:pt>
                <c:pt idx="355">
                  <c:v>163</c:v>
                </c:pt>
                <c:pt idx="356">
                  <c:v>129</c:v>
                </c:pt>
                <c:pt idx="357">
                  <c:v>104</c:v>
                </c:pt>
                <c:pt idx="358">
                  <c:v>121</c:v>
                </c:pt>
                <c:pt idx="359">
                  <c:v>139</c:v>
                </c:pt>
                <c:pt idx="360">
                  <c:v>136</c:v>
                </c:pt>
                <c:pt idx="361">
                  <c:v>154</c:v>
                </c:pt>
                <c:pt idx="362">
                  <c:v>150</c:v>
                </c:pt>
                <c:pt idx="363">
                  <c:v>132</c:v>
                </c:pt>
                <c:pt idx="364">
                  <c:v>106</c:v>
                </c:pt>
                <c:pt idx="365">
                  <c:v>117</c:v>
                </c:pt>
                <c:pt idx="366">
                  <c:v>150</c:v>
                </c:pt>
                <c:pt idx="367">
                  <c:v>132</c:v>
                </c:pt>
                <c:pt idx="368">
                  <c:v>125</c:v>
                </c:pt>
                <c:pt idx="369">
                  <c:v>119</c:v>
                </c:pt>
                <c:pt idx="370">
                  <c:v>140</c:v>
                </c:pt>
                <c:pt idx="371">
                  <c:v>101</c:v>
                </c:pt>
                <c:pt idx="372">
                  <c:v>122</c:v>
                </c:pt>
                <c:pt idx="373">
                  <c:v>113</c:v>
                </c:pt>
                <c:pt idx="374">
                  <c:v>125</c:v>
                </c:pt>
                <c:pt idx="375">
                  <c:v>122</c:v>
                </c:pt>
                <c:pt idx="376">
                  <c:v>169</c:v>
                </c:pt>
                <c:pt idx="377">
                  <c:v>110</c:v>
                </c:pt>
                <c:pt idx="378">
                  <c:v>99</c:v>
                </c:pt>
                <c:pt idx="379">
                  <c:v>101</c:v>
                </c:pt>
                <c:pt idx="380">
                  <c:v>154</c:v>
                </c:pt>
                <c:pt idx="381">
                  <c:v>104</c:v>
                </c:pt>
                <c:pt idx="382">
                  <c:v>141</c:v>
                </c:pt>
                <c:pt idx="383">
                  <c:v>105</c:v>
                </c:pt>
                <c:pt idx="384">
                  <c:v>126</c:v>
                </c:pt>
                <c:pt idx="385">
                  <c:v>126</c:v>
                </c:pt>
                <c:pt idx="386">
                  <c:v>81</c:v>
                </c:pt>
                <c:pt idx="387">
                  <c:v>120</c:v>
                </c:pt>
                <c:pt idx="388">
                  <c:v>139</c:v>
                </c:pt>
                <c:pt idx="389">
                  <c:v>126</c:v>
                </c:pt>
                <c:pt idx="390">
                  <c:v>116</c:v>
                </c:pt>
                <c:pt idx="391">
                  <c:v>78</c:v>
                </c:pt>
                <c:pt idx="392">
                  <c:v>82</c:v>
                </c:pt>
                <c:pt idx="393">
                  <c:v>96</c:v>
                </c:pt>
                <c:pt idx="394">
                  <c:v>104</c:v>
                </c:pt>
                <c:pt idx="395">
                  <c:v>114</c:v>
                </c:pt>
                <c:pt idx="396">
                  <c:v>85</c:v>
                </c:pt>
                <c:pt idx="397">
                  <c:v>111</c:v>
                </c:pt>
                <c:pt idx="398">
                  <c:v>108</c:v>
                </c:pt>
                <c:pt idx="399">
                  <c:v>78</c:v>
                </c:pt>
                <c:pt idx="400">
                  <c:v>75</c:v>
                </c:pt>
                <c:pt idx="401">
                  <c:v>109</c:v>
                </c:pt>
                <c:pt idx="402">
                  <c:v>129</c:v>
                </c:pt>
                <c:pt idx="403">
                  <c:v>124</c:v>
                </c:pt>
                <c:pt idx="404">
                  <c:v>137</c:v>
                </c:pt>
                <c:pt idx="405">
                  <c:v>109</c:v>
                </c:pt>
                <c:pt idx="406">
                  <c:v>113</c:v>
                </c:pt>
                <c:pt idx="407">
                  <c:v>124</c:v>
                </c:pt>
                <c:pt idx="408">
                  <c:v>97</c:v>
                </c:pt>
                <c:pt idx="409">
                  <c:v>114</c:v>
                </c:pt>
                <c:pt idx="410">
                  <c:v>125</c:v>
                </c:pt>
                <c:pt idx="411">
                  <c:v>124</c:v>
                </c:pt>
                <c:pt idx="412">
                  <c:v>82</c:v>
                </c:pt>
                <c:pt idx="413">
                  <c:v>78</c:v>
                </c:pt>
                <c:pt idx="414">
                  <c:v>85</c:v>
                </c:pt>
                <c:pt idx="415">
                  <c:v>110</c:v>
                </c:pt>
                <c:pt idx="416">
                  <c:v>113</c:v>
                </c:pt>
                <c:pt idx="417">
                  <c:v>99</c:v>
                </c:pt>
                <c:pt idx="418">
                  <c:v>115</c:v>
                </c:pt>
                <c:pt idx="419">
                  <c:v>98</c:v>
                </c:pt>
                <c:pt idx="420">
                  <c:v>77</c:v>
                </c:pt>
                <c:pt idx="421">
                  <c:v>66</c:v>
                </c:pt>
                <c:pt idx="422">
                  <c:v>101</c:v>
                </c:pt>
                <c:pt idx="423">
                  <c:v>155</c:v>
                </c:pt>
                <c:pt idx="424">
                  <c:v>165</c:v>
                </c:pt>
                <c:pt idx="425">
                  <c:v>148</c:v>
                </c:pt>
                <c:pt idx="426">
                  <c:v>132</c:v>
                </c:pt>
                <c:pt idx="427">
                  <c:v>123</c:v>
                </c:pt>
                <c:pt idx="428">
                  <c:v>114</c:v>
                </c:pt>
                <c:pt idx="429">
                  <c:v>151</c:v>
                </c:pt>
                <c:pt idx="430">
                  <c:v>138</c:v>
                </c:pt>
                <c:pt idx="431">
                  <c:v>162</c:v>
                </c:pt>
                <c:pt idx="432">
                  <c:v>137</c:v>
                </c:pt>
                <c:pt idx="433">
                  <c:v>123</c:v>
                </c:pt>
                <c:pt idx="434">
                  <c:v>112</c:v>
                </c:pt>
                <c:pt idx="435">
                  <c:v>102</c:v>
                </c:pt>
                <c:pt idx="436">
                  <c:v>161</c:v>
                </c:pt>
                <c:pt idx="437">
                  <c:v>140</c:v>
                </c:pt>
                <c:pt idx="438">
                  <c:v>115</c:v>
                </c:pt>
                <c:pt idx="439">
                  <c:v>120</c:v>
                </c:pt>
                <c:pt idx="440">
                  <c:v>160</c:v>
                </c:pt>
                <c:pt idx="441">
                  <c:v>182</c:v>
                </c:pt>
                <c:pt idx="442">
                  <c:v>189</c:v>
                </c:pt>
                <c:pt idx="443">
                  <c:v>218</c:v>
                </c:pt>
                <c:pt idx="444">
                  <c:v>247</c:v>
                </c:pt>
                <c:pt idx="445">
                  <c:v>232</c:v>
                </c:pt>
                <c:pt idx="446">
                  <c:v>192</c:v>
                </c:pt>
                <c:pt idx="447">
                  <c:v>235</c:v>
                </c:pt>
                <c:pt idx="448">
                  <c:v>210</c:v>
                </c:pt>
                <c:pt idx="449">
                  <c:v>175</c:v>
                </c:pt>
                <c:pt idx="450">
                  <c:v>187</c:v>
                </c:pt>
                <c:pt idx="451">
                  <c:v>243</c:v>
                </c:pt>
                <c:pt idx="452">
                  <c:v>194</c:v>
                </c:pt>
                <c:pt idx="453">
                  <c:v>177</c:v>
                </c:pt>
                <c:pt idx="454">
                  <c:v>148</c:v>
                </c:pt>
                <c:pt idx="455">
                  <c:v>182</c:v>
                </c:pt>
                <c:pt idx="456">
                  <c:v>212</c:v>
                </c:pt>
                <c:pt idx="457">
                  <c:v>201</c:v>
                </c:pt>
                <c:pt idx="458">
                  <c:v>196</c:v>
                </c:pt>
                <c:pt idx="459">
                  <c:v>229</c:v>
                </c:pt>
                <c:pt idx="460">
                  <c:v>217</c:v>
                </c:pt>
                <c:pt idx="461">
                  <c:v>135</c:v>
                </c:pt>
                <c:pt idx="462">
                  <c:v>160</c:v>
                </c:pt>
                <c:pt idx="463">
                  <c:v>113</c:v>
                </c:pt>
                <c:pt idx="464">
                  <c:v>251</c:v>
                </c:pt>
                <c:pt idx="465">
                  <c:v>227</c:v>
                </c:pt>
                <c:pt idx="466">
                  <c:v>190</c:v>
                </c:pt>
                <c:pt idx="467">
                  <c:v>197</c:v>
                </c:pt>
                <c:pt idx="468">
                  <c:v>168</c:v>
                </c:pt>
                <c:pt idx="469">
                  <c:v>105</c:v>
                </c:pt>
                <c:pt idx="470">
                  <c:v>108</c:v>
                </c:pt>
                <c:pt idx="471">
                  <c:v>98</c:v>
                </c:pt>
                <c:pt idx="472">
                  <c:v>141</c:v>
                </c:pt>
                <c:pt idx="473">
                  <c:v>135</c:v>
                </c:pt>
                <c:pt idx="474">
                  <c:v>141</c:v>
                </c:pt>
                <c:pt idx="475">
                  <c:v>93</c:v>
                </c:pt>
                <c:pt idx="476">
                  <c:v>104</c:v>
                </c:pt>
                <c:pt idx="477">
                  <c:v>164</c:v>
                </c:pt>
                <c:pt idx="478">
                  <c:v>131</c:v>
                </c:pt>
                <c:pt idx="479">
                  <c:v>149</c:v>
                </c:pt>
                <c:pt idx="480">
                  <c:v>221</c:v>
                </c:pt>
                <c:pt idx="481">
                  <c:v>192</c:v>
                </c:pt>
                <c:pt idx="482">
                  <c:v>134</c:v>
                </c:pt>
                <c:pt idx="483">
                  <c:v>121</c:v>
                </c:pt>
                <c:pt idx="484">
                  <c:v>137</c:v>
                </c:pt>
                <c:pt idx="485">
                  <c:v>137</c:v>
                </c:pt>
                <c:pt idx="486">
                  <c:v>162</c:v>
                </c:pt>
                <c:pt idx="487">
                  <c:v>148</c:v>
                </c:pt>
                <c:pt idx="488">
                  <c:v>133</c:v>
                </c:pt>
                <c:pt idx="489">
                  <c:v>106</c:v>
                </c:pt>
                <c:pt idx="490">
                  <c:v>99</c:v>
                </c:pt>
                <c:pt idx="491">
                  <c:v>118</c:v>
                </c:pt>
                <c:pt idx="492">
                  <c:v>142</c:v>
                </c:pt>
                <c:pt idx="493">
                  <c:v>168</c:v>
                </c:pt>
                <c:pt idx="494">
                  <c:v>183</c:v>
                </c:pt>
                <c:pt idx="495">
                  <c:v>169</c:v>
                </c:pt>
                <c:pt idx="496">
                  <c:v>150</c:v>
                </c:pt>
                <c:pt idx="497">
                  <c:v>105</c:v>
                </c:pt>
                <c:pt idx="498">
                  <c:v>155</c:v>
                </c:pt>
                <c:pt idx="499">
                  <c:v>172</c:v>
                </c:pt>
                <c:pt idx="500">
                  <c:v>201</c:v>
                </c:pt>
                <c:pt idx="501">
                  <c:v>126</c:v>
                </c:pt>
                <c:pt idx="502">
                  <c:v>156</c:v>
                </c:pt>
                <c:pt idx="503">
                  <c:v>112</c:v>
                </c:pt>
                <c:pt idx="504">
                  <c:v>80</c:v>
                </c:pt>
                <c:pt idx="505">
                  <c:v>108</c:v>
                </c:pt>
                <c:pt idx="506">
                  <c:v>165</c:v>
                </c:pt>
                <c:pt idx="507">
                  <c:v>137</c:v>
                </c:pt>
                <c:pt idx="508">
                  <c:v>130</c:v>
                </c:pt>
                <c:pt idx="509">
                  <c:v>149</c:v>
                </c:pt>
                <c:pt idx="510">
                  <c:v>601</c:v>
                </c:pt>
                <c:pt idx="511">
                  <c:v>84</c:v>
                </c:pt>
                <c:pt idx="512">
                  <c:v>116</c:v>
                </c:pt>
                <c:pt idx="513">
                  <c:v>140</c:v>
                </c:pt>
                <c:pt idx="514">
                  <c:v>112</c:v>
                </c:pt>
                <c:pt idx="515">
                  <c:v>104</c:v>
                </c:pt>
                <c:pt idx="516">
                  <c:v>106</c:v>
                </c:pt>
                <c:pt idx="517">
                  <c:v>113</c:v>
                </c:pt>
                <c:pt idx="518">
                  <c:v>116</c:v>
                </c:pt>
                <c:pt idx="519">
                  <c:v>95</c:v>
                </c:pt>
                <c:pt idx="520">
                  <c:v>121</c:v>
                </c:pt>
                <c:pt idx="521">
                  <c:v>115</c:v>
                </c:pt>
                <c:pt idx="522">
                  <c:v>154</c:v>
                </c:pt>
                <c:pt idx="523">
                  <c:v>165</c:v>
                </c:pt>
                <c:pt idx="524">
                  <c:v>168</c:v>
                </c:pt>
                <c:pt idx="525">
                  <c:v>147</c:v>
                </c:pt>
                <c:pt idx="526">
                  <c:v>120</c:v>
                </c:pt>
                <c:pt idx="527">
                  <c:v>417</c:v>
                </c:pt>
                <c:pt idx="528">
                  <c:v>350</c:v>
                </c:pt>
                <c:pt idx="529">
                  <c:v>420</c:v>
                </c:pt>
                <c:pt idx="530">
                  <c:v>385</c:v>
                </c:pt>
                <c:pt idx="531">
                  <c:v>319</c:v>
                </c:pt>
                <c:pt idx="532">
                  <c:v>442</c:v>
                </c:pt>
                <c:pt idx="533">
                  <c:v>410</c:v>
                </c:pt>
                <c:pt idx="534">
                  <c:v>409</c:v>
                </c:pt>
                <c:pt idx="535">
                  <c:v>380</c:v>
                </c:pt>
                <c:pt idx="536">
                  <c:v>326</c:v>
                </c:pt>
                <c:pt idx="537">
                  <c:v>350</c:v>
                </c:pt>
                <c:pt idx="538">
                  <c:v>338</c:v>
                </c:pt>
                <c:pt idx="539">
                  <c:v>356</c:v>
                </c:pt>
                <c:pt idx="540">
                  <c:v>416</c:v>
                </c:pt>
                <c:pt idx="541">
                  <c:v>411</c:v>
                </c:pt>
                <c:pt idx="542">
                  <c:v>360</c:v>
                </c:pt>
                <c:pt idx="543">
                  <c:v>435</c:v>
                </c:pt>
                <c:pt idx="544">
                  <c:v>466</c:v>
                </c:pt>
                <c:pt idx="545">
                  <c:v>463</c:v>
                </c:pt>
                <c:pt idx="546">
                  <c:v>487</c:v>
                </c:pt>
                <c:pt idx="547">
                  <c:v>521</c:v>
                </c:pt>
                <c:pt idx="548">
                  <c:v>548</c:v>
                </c:pt>
                <c:pt idx="549">
                  <c:v>493</c:v>
                </c:pt>
                <c:pt idx="550">
                  <c:v>468</c:v>
                </c:pt>
                <c:pt idx="551">
                  <c:v>465</c:v>
                </c:pt>
                <c:pt idx="552">
                  <c:v>409</c:v>
                </c:pt>
                <c:pt idx="553">
                  <c:v>408</c:v>
                </c:pt>
                <c:pt idx="554">
                  <c:v>473</c:v>
                </c:pt>
                <c:pt idx="555">
                  <c:v>510</c:v>
                </c:pt>
                <c:pt idx="556">
                  <c:v>551</c:v>
                </c:pt>
                <c:pt idx="557">
                  <c:v>556</c:v>
                </c:pt>
                <c:pt idx="558">
                  <c:v>505</c:v>
                </c:pt>
                <c:pt idx="559">
                  <c:v>461</c:v>
                </c:pt>
                <c:pt idx="560">
                  <c:v>441</c:v>
                </c:pt>
                <c:pt idx="561">
                  <c:v>554</c:v>
                </c:pt>
                <c:pt idx="562">
                  <c:v>478</c:v>
                </c:pt>
                <c:pt idx="563">
                  <c:v>572</c:v>
                </c:pt>
                <c:pt idx="564">
                  <c:v>461</c:v>
                </c:pt>
                <c:pt idx="565">
                  <c:v>496</c:v>
                </c:pt>
                <c:pt idx="566">
                  <c:v>447</c:v>
                </c:pt>
                <c:pt idx="567">
                  <c:v>485</c:v>
                </c:pt>
                <c:pt idx="568">
                  <c:v>390</c:v>
                </c:pt>
                <c:pt idx="569">
                  <c:v>463</c:v>
                </c:pt>
                <c:pt idx="570">
                  <c:v>426</c:v>
                </c:pt>
                <c:pt idx="571">
                  <c:v>458</c:v>
                </c:pt>
                <c:pt idx="572">
                  <c:v>599</c:v>
                </c:pt>
                <c:pt idx="573">
                  <c:v>551</c:v>
                </c:pt>
                <c:pt idx="574">
                  <c:v>548</c:v>
                </c:pt>
                <c:pt idx="575">
                  <c:v>322</c:v>
                </c:pt>
                <c:pt idx="576">
                  <c:v>208</c:v>
                </c:pt>
                <c:pt idx="577">
                  <c:v>223</c:v>
                </c:pt>
                <c:pt idx="578">
                  <c:v>197</c:v>
                </c:pt>
                <c:pt idx="579">
                  <c:v>189</c:v>
                </c:pt>
                <c:pt idx="580">
                  <c:v>157</c:v>
                </c:pt>
                <c:pt idx="581">
                  <c:v>134</c:v>
                </c:pt>
                <c:pt idx="582">
                  <c:v>136</c:v>
                </c:pt>
                <c:pt idx="583">
                  <c:v>208</c:v>
                </c:pt>
                <c:pt idx="584">
                  <c:v>202</c:v>
                </c:pt>
                <c:pt idx="585">
                  <c:v>173</c:v>
                </c:pt>
                <c:pt idx="586">
                  <c:v>167</c:v>
                </c:pt>
                <c:pt idx="587">
                  <c:v>120</c:v>
                </c:pt>
                <c:pt idx="588">
                  <c:v>137</c:v>
                </c:pt>
                <c:pt idx="589">
                  <c:v>137</c:v>
                </c:pt>
                <c:pt idx="590">
                  <c:v>165</c:v>
                </c:pt>
                <c:pt idx="591">
                  <c:v>170</c:v>
                </c:pt>
                <c:pt idx="592">
                  <c:v>132</c:v>
                </c:pt>
                <c:pt idx="593">
                  <c:v>115</c:v>
                </c:pt>
                <c:pt idx="594">
                  <c:v>150</c:v>
                </c:pt>
                <c:pt idx="595">
                  <c:v>156</c:v>
                </c:pt>
                <c:pt idx="596">
                  <c:v>188</c:v>
                </c:pt>
                <c:pt idx="597">
                  <c:v>161</c:v>
                </c:pt>
                <c:pt idx="598">
                  <c:v>166</c:v>
                </c:pt>
                <c:pt idx="599">
                  <c:v>200</c:v>
                </c:pt>
                <c:pt idx="600">
                  <c:v>151</c:v>
                </c:pt>
                <c:pt idx="601">
                  <c:v>145</c:v>
                </c:pt>
                <c:pt idx="602">
                  <c:v>147</c:v>
                </c:pt>
                <c:pt idx="603">
                  <c:v>179</c:v>
                </c:pt>
                <c:pt idx="604">
                  <c:v>249</c:v>
                </c:pt>
                <c:pt idx="605">
                  <c:v>203</c:v>
                </c:pt>
                <c:pt idx="606">
                  <c:v>234</c:v>
                </c:pt>
                <c:pt idx="607">
                  <c:v>226</c:v>
                </c:pt>
                <c:pt idx="608">
                  <c:v>204</c:v>
                </c:pt>
                <c:pt idx="609">
                  <c:v>146</c:v>
                </c:pt>
                <c:pt idx="610">
                  <c:v>238</c:v>
                </c:pt>
                <c:pt idx="611">
                  <c:v>209</c:v>
                </c:pt>
                <c:pt idx="612">
                  <c:v>222</c:v>
                </c:pt>
                <c:pt idx="613">
                  <c:v>188</c:v>
                </c:pt>
                <c:pt idx="614">
                  <c:v>202</c:v>
                </c:pt>
                <c:pt idx="615">
                  <c:v>148</c:v>
                </c:pt>
                <c:pt idx="616">
                  <c:v>177</c:v>
                </c:pt>
                <c:pt idx="617">
                  <c:v>155</c:v>
                </c:pt>
                <c:pt idx="618">
                  <c:v>179</c:v>
                </c:pt>
                <c:pt idx="619">
                  <c:v>136</c:v>
                </c:pt>
              </c:numCache>
            </c:numRef>
          </c:val>
          <c:smooth val="0"/>
          <c:extLst>
            <c:ext xmlns:c16="http://schemas.microsoft.com/office/drawing/2014/chart" uri="{C3380CC4-5D6E-409C-BE32-E72D297353CC}">
              <c16:uniqueId val="{00000000-3B38-48C0-ADA8-BAD14A03302B}"/>
            </c:ext>
          </c:extLst>
        </c:ser>
        <c:dLbls>
          <c:showLegendKey val="0"/>
          <c:showVal val="0"/>
          <c:showCatName val="0"/>
          <c:showSerName val="0"/>
          <c:showPercent val="0"/>
          <c:showBubbleSize val="0"/>
        </c:dLbls>
        <c:smooth val="0"/>
        <c:axId val="620511328"/>
        <c:axId val="620506736"/>
      </c:lineChart>
      <c:dateAx>
        <c:axId val="62051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506736"/>
        <c:crosses val="autoZero"/>
        <c:auto val="1"/>
        <c:lblOffset val="100"/>
        <c:baseTimeUnit val="days"/>
      </c:dateAx>
      <c:valAx>
        <c:axId val="62050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051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9425-07CC-47E9-812A-65A43CFFE1A1}"/>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75C2F836-CE03-4A66-BBDD-896B1C6A257D}"/>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135112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E79B-32D8-412D-B9B8-7CE5495B9BAD}"/>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621321F5-1D8D-4D7E-8E39-C42E70D88AA4}"/>
              </a:ext>
            </a:extLst>
          </p:cNvPr>
          <p:cNvGraphicFramePr>
            <a:graphicFrameLocks noGrp="1"/>
          </p:cNvGraphicFramePr>
          <p:nvPr>
            <p:ph type="chart" sz="quarter" idx="13"/>
            <p:extLst>
              <p:ext uri="{D42A27DB-BD31-4B8C-83A1-F6EECF244321}">
                <p14:modId xmlns:p14="http://schemas.microsoft.com/office/powerpoint/2010/main" val="3777454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B1453-2212-47E4-B8BC-D7E04803C92C}"/>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A4508D55-DCC1-4808-9882-B1C62D2D3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870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EDB36-48B9-4A6A-B188-926F394DE0B0}"/>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62F03756-D21C-4F7E-A2FD-81F15EE04BE9}"/>
              </a:ext>
            </a:extLst>
          </p:cNvPr>
          <p:cNvGraphicFramePr>
            <a:graphicFrameLocks noGrp="1"/>
          </p:cNvGraphicFramePr>
          <p:nvPr>
            <p:ph type="chart" sz="quarter" idx="13"/>
            <p:extLst>
              <p:ext uri="{D42A27DB-BD31-4B8C-83A1-F6EECF244321}">
                <p14:modId xmlns:p14="http://schemas.microsoft.com/office/powerpoint/2010/main" val="90217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D9C17-4405-4A56-B1F5-B4366E7CFFD1}"/>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BD5E01F1-5DE6-4260-A8FF-D0A5FA5D9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70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0E76-A9AE-4835-B6A0-08C00AFDDA0D}"/>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2A418CC3-9BCF-4A3D-ACCD-D565D66FAE21}"/>
              </a:ext>
            </a:extLst>
          </p:cNvPr>
          <p:cNvGraphicFramePr>
            <a:graphicFrameLocks noGrp="1"/>
          </p:cNvGraphicFramePr>
          <p:nvPr>
            <p:ph type="chart" sz="quarter" idx="13"/>
            <p:extLst>
              <p:ext uri="{D42A27DB-BD31-4B8C-83A1-F6EECF244321}">
                <p14:modId xmlns:p14="http://schemas.microsoft.com/office/powerpoint/2010/main" val="3897324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2EC3F-ABC1-4080-83FA-0552F13ED3B7}"/>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B83F02CA-E98B-48D4-BB21-DDB731BC4E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58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A93B-9513-4922-BE7F-BBB619C71182}"/>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3C91BC39-6CC9-4DA3-AED4-35D040DC6D5F}"/>
              </a:ext>
            </a:extLst>
          </p:cNvPr>
          <p:cNvGraphicFramePr>
            <a:graphicFrameLocks noGrp="1"/>
          </p:cNvGraphicFramePr>
          <p:nvPr>
            <p:ph type="chart" sz="quarter" idx="13"/>
            <p:extLst>
              <p:ext uri="{D42A27DB-BD31-4B8C-83A1-F6EECF244321}">
                <p14:modId xmlns:p14="http://schemas.microsoft.com/office/powerpoint/2010/main" val="3671204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A45D6-38EF-41F7-A245-8F2E9D19108D}"/>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C88C30AC-49D7-4CE9-BAF0-911C5729F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907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CACEE-E502-4A05-889F-B05A337AC611}"/>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8EA9ED69-F0DB-4942-9F98-D386D371F980}"/>
              </a:ext>
            </a:extLst>
          </p:cNvPr>
          <p:cNvGraphicFramePr>
            <a:graphicFrameLocks noGrp="1"/>
          </p:cNvGraphicFramePr>
          <p:nvPr>
            <p:ph type="chart" sz="quarter" idx="13"/>
            <p:extLst>
              <p:ext uri="{D42A27DB-BD31-4B8C-83A1-F6EECF244321}">
                <p14:modId xmlns:p14="http://schemas.microsoft.com/office/powerpoint/2010/main" val="1041745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19C05-725A-4553-A68B-FE652E4ED3CF}"/>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B1A74EBB-FCE4-4E04-B3F9-DC7ED90E3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8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EDA4F-3848-476C-BC7E-022CACC44E43}"/>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C3903C08-6B69-4455-8BC0-6141F1CF33FA}"/>
              </a:ext>
            </a:extLst>
          </p:cNvPr>
          <p:cNvGraphicFramePr>
            <a:graphicFrameLocks noGrp="1"/>
          </p:cNvGraphicFramePr>
          <p:nvPr>
            <p:ph type="chart" sz="quarter" idx="13"/>
            <p:extLst>
              <p:ext uri="{D42A27DB-BD31-4B8C-83A1-F6EECF244321}">
                <p14:modId xmlns:p14="http://schemas.microsoft.com/office/powerpoint/2010/main" val="355158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2D7D34-AC37-4986-B653-75DA8BCF9EF7}"/>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700CCE71-AC82-428E-9654-D22E1549FB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0356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CD0DF-565F-4EA1-944D-C9C1D5DFCC4B}"/>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3125A928-F9D8-4207-A76B-E164DF4C91C1}"/>
              </a:ext>
            </a:extLst>
          </p:cNvPr>
          <p:cNvGraphicFramePr>
            <a:graphicFrameLocks noGrp="1"/>
          </p:cNvGraphicFramePr>
          <p:nvPr>
            <p:ph type="chart" sz="quarter" idx="13"/>
            <p:extLst>
              <p:ext uri="{D42A27DB-BD31-4B8C-83A1-F6EECF244321}">
                <p14:modId xmlns:p14="http://schemas.microsoft.com/office/powerpoint/2010/main" val="4152832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6B59D3-F949-424D-B559-EB6D73F7D8D9}"/>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B87A57B8-F4B8-49A7-80EB-624635F67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751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192D1-8E43-4552-A6DD-1A0734D5B4AB}"/>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8A985728-6CA7-412A-AB13-A5EF33431582}"/>
              </a:ext>
            </a:extLst>
          </p:cNvPr>
          <p:cNvGraphicFramePr>
            <a:graphicFrameLocks noGrp="1"/>
          </p:cNvGraphicFramePr>
          <p:nvPr>
            <p:ph type="tbl" sz="quarter" idx="13"/>
            <p:extLst>
              <p:ext uri="{D42A27DB-BD31-4B8C-83A1-F6EECF244321}">
                <p14:modId xmlns:p14="http://schemas.microsoft.com/office/powerpoint/2010/main" val="254492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24907954"/>
                    </a:ext>
                  </a:extLst>
                </a:gridCol>
                <a:gridCol w="740664">
                  <a:extLst>
                    <a:ext uri="{9D8B030D-6E8A-4147-A177-3AD203B41FA5}">
                      <a16:colId xmlns:a16="http://schemas.microsoft.com/office/drawing/2014/main" val="1183403646"/>
                    </a:ext>
                  </a:extLst>
                </a:gridCol>
                <a:gridCol w="740664">
                  <a:extLst>
                    <a:ext uri="{9D8B030D-6E8A-4147-A177-3AD203B41FA5}">
                      <a16:colId xmlns:a16="http://schemas.microsoft.com/office/drawing/2014/main" val="3189670936"/>
                    </a:ext>
                  </a:extLst>
                </a:gridCol>
                <a:gridCol w="740664">
                  <a:extLst>
                    <a:ext uri="{9D8B030D-6E8A-4147-A177-3AD203B41FA5}">
                      <a16:colId xmlns:a16="http://schemas.microsoft.com/office/drawing/2014/main" val="164936146"/>
                    </a:ext>
                  </a:extLst>
                </a:gridCol>
                <a:gridCol w="740664">
                  <a:extLst>
                    <a:ext uri="{9D8B030D-6E8A-4147-A177-3AD203B41FA5}">
                      <a16:colId xmlns:a16="http://schemas.microsoft.com/office/drawing/2014/main" val="1668792368"/>
                    </a:ext>
                  </a:extLst>
                </a:gridCol>
                <a:gridCol w="740664">
                  <a:extLst>
                    <a:ext uri="{9D8B030D-6E8A-4147-A177-3AD203B41FA5}">
                      <a16:colId xmlns:a16="http://schemas.microsoft.com/office/drawing/2014/main" val="2259550919"/>
                    </a:ext>
                  </a:extLst>
                </a:gridCol>
                <a:gridCol w="740664">
                  <a:extLst>
                    <a:ext uri="{9D8B030D-6E8A-4147-A177-3AD203B41FA5}">
                      <a16:colId xmlns:a16="http://schemas.microsoft.com/office/drawing/2014/main" val="1996803890"/>
                    </a:ext>
                  </a:extLst>
                </a:gridCol>
                <a:gridCol w="740664">
                  <a:extLst>
                    <a:ext uri="{9D8B030D-6E8A-4147-A177-3AD203B41FA5}">
                      <a16:colId xmlns:a16="http://schemas.microsoft.com/office/drawing/2014/main" val="210326200"/>
                    </a:ext>
                  </a:extLst>
                </a:gridCol>
                <a:gridCol w="740664">
                  <a:extLst>
                    <a:ext uri="{9D8B030D-6E8A-4147-A177-3AD203B41FA5}">
                      <a16:colId xmlns:a16="http://schemas.microsoft.com/office/drawing/2014/main" val="2746560008"/>
                    </a:ext>
                  </a:extLst>
                </a:gridCol>
                <a:gridCol w="740664">
                  <a:extLst>
                    <a:ext uri="{9D8B030D-6E8A-4147-A177-3AD203B41FA5}">
                      <a16:colId xmlns:a16="http://schemas.microsoft.com/office/drawing/2014/main" val="5710935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8424869"/>
                  </a:ext>
                </a:extLst>
              </a:tr>
              <a:tr h="370840">
                <a:tc>
                  <a:txBody>
                    <a:bodyPr/>
                    <a:lstStyle/>
                    <a:p>
                      <a:r>
                        <a:rPr lang="en-US" sz="1000"/>
                        <a:t>TGP The Generics Pharmacy</a:t>
                      </a:r>
                    </a:p>
                  </a:txBody>
                  <a:tcPr/>
                </a:tc>
                <a:tc>
                  <a:txBody>
                    <a:bodyPr/>
                    <a:lstStyle/>
                    <a:p>
                      <a:r>
                        <a:rPr lang="en-US" sz="1000"/>
                        <a:t>213490</a:t>
                      </a:r>
                    </a:p>
                  </a:txBody>
                  <a:tcPr/>
                </a:tc>
                <a:tc>
                  <a:txBody>
                    <a:bodyPr/>
                    <a:lstStyle/>
                    <a:p>
                      <a:r>
                        <a:rPr lang="en-US" sz="1000"/>
                        <a:t>88707</a:t>
                      </a:r>
                    </a:p>
                  </a:txBody>
                  <a:tcPr/>
                </a:tc>
                <a:tc>
                  <a:txBody>
                    <a:bodyPr/>
                    <a:lstStyle/>
                    <a:p>
                      <a:r>
                        <a:rPr lang="en-US" sz="1000"/>
                        <a:t>421</a:t>
                      </a:r>
                    </a:p>
                  </a:txBody>
                  <a:tcPr/>
                </a:tc>
                <a:tc>
                  <a:txBody>
                    <a:bodyPr/>
                    <a:lstStyle/>
                    <a:p>
                      <a:r>
                        <a:rPr lang="en-US" sz="1000"/>
                        <a:t>155366</a:t>
                      </a:r>
                    </a:p>
                  </a:txBody>
                  <a:tcPr/>
                </a:tc>
                <a:tc>
                  <a:txBody>
                    <a:bodyPr/>
                    <a:lstStyle/>
                    <a:p>
                      <a:r>
                        <a:rPr lang="en-US" sz="1000"/>
                        <a:t>13844</a:t>
                      </a:r>
                    </a:p>
                  </a:txBody>
                  <a:tcPr/>
                </a:tc>
                <a:tc>
                  <a:txBody>
                    <a:bodyPr/>
                    <a:lstStyle/>
                    <a:p>
                      <a:r>
                        <a:rPr lang="en-US" sz="1000"/>
                        <a:t>16303</a:t>
                      </a:r>
                    </a:p>
                  </a:txBody>
                  <a:tcPr/>
                </a:tc>
                <a:tc>
                  <a:txBody>
                    <a:bodyPr/>
                    <a:lstStyle/>
                    <a:p>
                      <a:r>
                        <a:rPr lang="en-US" sz="1000"/>
                        <a:t>22</a:t>
                      </a:r>
                    </a:p>
                  </a:txBody>
                  <a:tcPr/>
                </a:tc>
                <a:tc>
                  <a:txBody>
                    <a:bodyPr/>
                    <a:lstStyle/>
                    <a:p>
                      <a:r>
                        <a:rPr lang="en-US" sz="1000"/>
                        <a:t>0.2605 %</a:t>
                      </a:r>
                    </a:p>
                  </a:txBody>
                  <a:tcPr/>
                </a:tc>
                <a:tc>
                  <a:txBody>
                    <a:bodyPr/>
                    <a:lstStyle/>
                    <a:p>
                      <a:r>
                        <a:rPr lang="en-US" sz="1000"/>
                        <a:t>0.0 %</a:t>
                      </a:r>
                    </a:p>
                  </a:txBody>
                  <a:tcPr/>
                </a:tc>
                <a:extLst>
                  <a:ext uri="{0D108BD9-81ED-4DB2-BD59-A6C34878D82A}">
                    <a16:rowId xmlns:a16="http://schemas.microsoft.com/office/drawing/2014/main" val="3875347638"/>
                  </a:ext>
                </a:extLst>
              </a:tr>
            </a:tbl>
          </a:graphicData>
        </a:graphic>
      </p:graphicFrame>
      <p:sp>
        <p:nvSpPr>
          <p:cNvPr id="4" name="Text Placeholder 3">
            <a:extLst>
              <a:ext uri="{FF2B5EF4-FFF2-40B4-BE49-F238E27FC236}">
                <a16:creationId xmlns:a16="http://schemas.microsoft.com/office/drawing/2014/main" id="{10597950-FACE-48EA-9432-16E6EA5AE8B1}"/>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157361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E44F2-28AD-4DC8-BB65-E6CA8EDB8AD5}"/>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39BF48FB-15B4-4D6D-94CA-D3A1DD6E647E}"/>
              </a:ext>
            </a:extLst>
          </p:cNvPr>
          <p:cNvGraphicFramePr>
            <a:graphicFrameLocks noGrp="1"/>
          </p:cNvGraphicFramePr>
          <p:nvPr>
            <p:ph type="chart" sz="quarter" idx="13"/>
            <p:extLst>
              <p:ext uri="{D42A27DB-BD31-4B8C-83A1-F6EECF244321}">
                <p14:modId xmlns:p14="http://schemas.microsoft.com/office/powerpoint/2010/main" val="4206395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606F0-7E0F-4B64-82F4-DA77DA3D5C3C}"/>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34B9FF35-E811-443D-B076-17C90997E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06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95013-A3C8-49B1-93C4-71926C8AC43E}"/>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547C988C-5A8F-42DC-A42B-C1222B5A2778}"/>
              </a:ext>
            </a:extLst>
          </p:cNvPr>
          <p:cNvGraphicFramePr>
            <a:graphicFrameLocks noGrp="1"/>
          </p:cNvGraphicFramePr>
          <p:nvPr>
            <p:ph type="chart" sz="quarter" idx="13"/>
            <p:extLst>
              <p:ext uri="{D42A27DB-BD31-4B8C-83A1-F6EECF244321}">
                <p14:modId xmlns:p14="http://schemas.microsoft.com/office/powerpoint/2010/main" val="1530667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937A3-666E-4B9F-9D94-9F7420BC9F37}"/>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208A55EE-0787-4EED-8512-2054DE6B4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4307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20D1F-33F9-4825-898C-ED9C981BA200}"/>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F2BBB744-95F4-4AAC-9F5B-86B53BD0B261}"/>
              </a:ext>
            </a:extLst>
          </p:cNvPr>
          <p:cNvGraphicFramePr>
            <a:graphicFrameLocks noGrp="1"/>
          </p:cNvGraphicFramePr>
          <p:nvPr>
            <p:ph type="chart" sz="quarter" idx="13"/>
            <p:extLst>
              <p:ext uri="{D42A27DB-BD31-4B8C-83A1-F6EECF244321}">
                <p14:modId xmlns:p14="http://schemas.microsoft.com/office/powerpoint/2010/main" val="2583594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684F40-751A-485E-BC44-BFB3C7F2C50B}"/>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461AAFD3-DB53-4C99-945E-11B7391354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1721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3251-BEE9-451E-96E4-DE7E41B4AD66}"/>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5244DBDF-F4AF-4ECF-80FE-B342241CEE01}"/>
              </a:ext>
            </a:extLst>
          </p:cNvPr>
          <p:cNvGraphicFramePr>
            <a:graphicFrameLocks noGrp="1"/>
          </p:cNvGraphicFramePr>
          <p:nvPr>
            <p:ph type="chart" sz="quarter" idx="13"/>
            <p:extLst>
              <p:ext uri="{D42A27DB-BD31-4B8C-83A1-F6EECF244321}">
                <p14:modId xmlns:p14="http://schemas.microsoft.com/office/powerpoint/2010/main" val="819408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21F8F-54FC-4E31-B11B-102A74FFFEA8}"/>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520A7A8F-28F5-476F-991D-6313EB13D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7063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D98FF-FC44-4334-B357-91E9AFD8374C}"/>
              </a:ext>
            </a:extLst>
          </p:cNvPr>
          <p:cNvSpPr>
            <a:spLocks noGrp="1"/>
          </p:cNvSpPr>
          <p:nvPr>
            <p:ph type="title"/>
          </p:nvPr>
        </p:nvSpPr>
        <p:spPr/>
        <p:txBody>
          <a:bodyPr/>
          <a:lstStyle/>
          <a:p>
            <a:r>
              <a:rPr lang="en-US"/>
              <a:t>Facebook Own Posts Table | TGP The Generics Pharmacy - 1 of 13</a:t>
            </a:r>
          </a:p>
        </p:txBody>
      </p:sp>
      <p:graphicFrame>
        <p:nvGraphicFramePr>
          <p:cNvPr id="5" name="Table Placeholder 4">
            <a:extLst>
              <a:ext uri="{FF2B5EF4-FFF2-40B4-BE49-F238E27FC236}">
                <a16:creationId xmlns:a16="http://schemas.microsoft.com/office/drawing/2014/main" id="{F5DFD6FE-3F9E-4511-BFCB-E55F334E8E85}"/>
              </a:ext>
            </a:extLst>
          </p:cNvPr>
          <p:cNvGraphicFramePr>
            <a:graphicFrameLocks noGrp="1"/>
          </p:cNvGraphicFramePr>
          <p:nvPr>
            <p:ph type="tbl" sz="quarter" idx="13"/>
            <p:extLst>
              <p:ext uri="{D42A27DB-BD31-4B8C-83A1-F6EECF244321}">
                <p14:modId xmlns:p14="http://schemas.microsoft.com/office/powerpoint/2010/main" val="2624809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93537492"/>
                    </a:ext>
                  </a:extLst>
                </a:gridCol>
                <a:gridCol w="370332">
                  <a:extLst>
                    <a:ext uri="{9D8B030D-6E8A-4147-A177-3AD203B41FA5}">
                      <a16:colId xmlns:a16="http://schemas.microsoft.com/office/drawing/2014/main" val="2108475137"/>
                    </a:ext>
                  </a:extLst>
                </a:gridCol>
                <a:gridCol w="370332">
                  <a:extLst>
                    <a:ext uri="{9D8B030D-6E8A-4147-A177-3AD203B41FA5}">
                      <a16:colId xmlns:a16="http://schemas.microsoft.com/office/drawing/2014/main" val="1569449955"/>
                    </a:ext>
                  </a:extLst>
                </a:gridCol>
                <a:gridCol w="370332">
                  <a:extLst>
                    <a:ext uri="{9D8B030D-6E8A-4147-A177-3AD203B41FA5}">
                      <a16:colId xmlns:a16="http://schemas.microsoft.com/office/drawing/2014/main" val="372436877"/>
                    </a:ext>
                  </a:extLst>
                </a:gridCol>
                <a:gridCol w="329184">
                  <a:extLst>
                    <a:ext uri="{9D8B030D-6E8A-4147-A177-3AD203B41FA5}">
                      <a16:colId xmlns:a16="http://schemas.microsoft.com/office/drawing/2014/main" val="324551314"/>
                    </a:ext>
                  </a:extLst>
                </a:gridCol>
                <a:gridCol w="329184">
                  <a:extLst>
                    <a:ext uri="{9D8B030D-6E8A-4147-A177-3AD203B41FA5}">
                      <a16:colId xmlns:a16="http://schemas.microsoft.com/office/drawing/2014/main" val="3082924320"/>
                    </a:ext>
                  </a:extLst>
                </a:gridCol>
                <a:gridCol w="329184">
                  <a:extLst>
                    <a:ext uri="{9D8B030D-6E8A-4147-A177-3AD203B41FA5}">
                      <a16:colId xmlns:a16="http://schemas.microsoft.com/office/drawing/2014/main" val="846461033"/>
                    </a:ext>
                  </a:extLst>
                </a:gridCol>
                <a:gridCol w="329184">
                  <a:extLst>
                    <a:ext uri="{9D8B030D-6E8A-4147-A177-3AD203B41FA5}">
                      <a16:colId xmlns:a16="http://schemas.microsoft.com/office/drawing/2014/main" val="2655116710"/>
                    </a:ext>
                  </a:extLst>
                </a:gridCol>
                <a:gridCol w="329184">
                  <a:extLst>
                    <a:ext uri="{9D8B030D-6E8A-4147-A177-3AD203B41FA5}">
                      <a16:colId xmlns:a16="http://schemas.microsoft.com/office/drawing/2014/main" val="3917035086"/>
                    </a:ext>
                  </a:extLst>
                </a:gridCol>
                <a:gridCol w="329184">
                  <a:extLst>
                    <a:ext uri="{9D8B030D-6E8A-4147-A177-3AD203B41FA5}">
                      <a16:colId xmlns:a16="http://schemas.microsoft.com/office/drawing/2014/main" val="633831162"/>
                    </a:ext>
                  </a:extLst>
                </a:gridCol>
                <a:gridCol w="329184">
                  <a:extLst>
                    <a:ext uri="{9D8B030D-6E8A-4147-A177-3AD203B41FA5}">
                      <a16:colId xmlns:a16="http://schemas.microsoft.com/office/drawing/2014/main" val="1096342493"/>
                    </a:ext>
                  </a:extLst>
                </a:gridCol>
                <a:gridCol w="329184">
                  <a:extLst>
                    <a:ext uri="{9D8B030D-6E8A-4147-A177-3AD203B41FA5}">
                      <a16:colId xmlns:a16="http://schemas.microsoft.com/office/drawing/2014/main" val="3516934598"/>
                    </a:ext>
                  </a:extLst>
                </a:gridCol>
                <a:gridCol w="370332">
                  <a:extLst>
                    <a:ext uri="{9D8B030D-6E8A-4147-A177-3AD203B41FA5}">
                      <a16:colId xmlns:a16="http://schemas.microsoft.com/office/drawing/2014/main" val="850431317"/>
                    </a:ext>
                  </a:extLst>
                </a:gridCol>
                <a:gridCol w="370332">
                  <a:extLst>
                    <a:ext uri="{9D8B030D-6E8A-4147-A177-3AD203B41FA5}">
                      <a16:colId xmlns:a16="http://schemas.microsoft.com/office/drawing/2014/main" val="2458315468"/>
                    </a:ext>
                  </a:extLst>
                </a:gridCol>
                <a:gridCol w="329184">
                  <a:extLst>
                    <a:ext uri="{9D8B030D-6E8A-4147-A177-3AD203B41FA5}">
                      <a16:colId xmlns:a16="http://schemas.microsoft.com/office/drawing/2014/main" val="3866983889"/>
                    </a:ext>
                  </a:extLst>
                </a:gridCol>
                <a:gridCol w="329184">
                  <a:extLst>
                    <a:ext uri="{9D8B030D-6E8A-4147-A177-3AD203B41FA5}">
                      <a16:colId xmlns:a16="http://schemas.microsoft.com/office/drawing/2014/main" val="3227586132"/>
                    </a:ext>
                  </a:extLst>
                </a:gridCol>
                <a:gridCol w="370332">
                  <a:extLst>
                    <a:ext uri="{9D8B030D-6E8A-4147-A177-3AD203B41FA5}">
                      <a16:colId xmlns:a16="http://schemas.microsoft.com/office/drawing/2014/main" val="36433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059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- 2018-11-26 13:58:51 </a:t>
                      </a:r>
                      <a:r>
                        <a:rPr kumimoji="0" lang="en-US" sz="1000" b="0" i="0" u="none" strike="noStrike" kern="1200" cap="none" spc="0" normalizeH="0" baseline="0" noProof="0">
                          <a:ln>
                            <a:noFill/>
                          </a:ln>
                          <a:solidFill>
                            <a:prstClr val="black"/>
                          </a:solidFill>
                          <a:effectLst/>
                          <a:uLnTx/>
                          <a:uFillTx/>
                          <a:latin typeface="+mn-lt"/>
                          <a:ea typeface="+mn-ea"/>
                          <a:cs typeface="+mn-cs"/>
                        </a:rPr>
                        <a:t> 
 30 tulog nalang!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1618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- 2018-11-21 12:00:01 </a:t>
                      </a:r>
                      <a:r>
                        <a:rPr kumimoji="0" lang="en-US" sz="1000" b="0" i="0" u="none" strike="noStrike" kern="1200" cap="none" spc="0" normalizeH="0" baseline="0" noProof="0">
                          <a:ln>
                            <a:noFill/>
                          </a:ln>
                          <a:solidFill>
                            <a:prstClr val="black"/>
                          </a:solidFill>
                          <a:effectLst/>
                          <a:uLnTx/>
                          <a:uFillTx/>
                          <a:latin typeface="+mn-lt"/>
                          <a:ea typeface="+mn-ea"/>
                          <a:cs typeface="+mn-cs"/>
                        </a:rPr>
                        <a:t> 
 Now is the best time to start a healthy habit. Iwasan ang paninigarilyo at ang ibat ibang polusyon sa hangin upang malayo sa pahamak ng Chronic Obstructive Pulmonary 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9648791"/>
                  </a:ext>
                </a:extLst>
              </a:tr>
            </a:tbl>
          </a:graphicData>
        </a:graphic>
      </p:graphicFrame>
      <p:sp>
        <p:nvSpPr>
          <p:cNvPr id="4" name="Text Placeholder 3">
            <a:extLst>
              <a:ext uri="{FF2B5EF4-FFF2-40B4-BE49-F238E27FC236}">
                <a16:creationId xmlns:a16="http://schemas.microsoft.com/office/drawing/2014/main" id="{F162A7E1-0DBE-4DFE-969E-2322F01F6F84}"/>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018405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1F627-A32A-4835-8B87-A79F3C1BE660}"/>
              </a:ext>
            </a:extLst>
          </p:cNvPr>
          <p:cNvSpPr>
            <a:spLocks noGrp="1"/>
          </p:cNvSpPr>
          <p:nvPr>
            <p:ph type="title"/>
          </p:nvPr>
        </p:nvSpPr>
        <p:spPr/>
        <p:txBody>
          <a:bodyPr/>
          <a:lstStyle/>
          <a:p>
            <a:r>
              <a:rPr lang="en-US"/>
              <a:t>Facebook Own Posts Table | TGP The Generics Pharmacy - 2 of 13</a:t>
            </a:r>
          </a:p>
        </p:txBody>
      </p:sp>
      <p:graphicFrame>
        <p:nvGraphicFramePr>
          <p:cNvPr id="5" name="Table Placeholder 4">
            <a:extLst>
              <a:ext uri="{FF2B5EF4-FFF2-40B4-BE49-F238E27FC236}">
                <a16:creationId xmlns:a16="http://schemas.microsoft.com/office/drawing/2014/main" id="{1AA93240-5B17-4C0D-847E-629F5B9A6BBE}"/>
              </a:ext>
            </a:extLst>
          </p:cNvPr>
          <p:cNvGraphicFramePr>
            <a:graphicFrameLocks noGrp="1"/>
          </p:cNvGraphicFramePr>
          <p:nvPr>
            <p:ph type="tbl" sz="quarter" idx="13"/>
            <p:extLst>
              <p:ext uri="{D42A27DB-BD31-4B8C-83A1-F6EECF244321}">
                <p14:modId xmlns:p14="http://schemas.microsoft.com/office/powerpoint/2010/main" val="403702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865284645"/>
                    </a:ext>
                  </a:extLst>
                </a:gridCol>
                <a:gridCol w="370332">
                  <a:extLst>
                    <a:ext uri="{9D8B030D-6E8A-4147-A177-3AD203B41FA5}">
                      <a16:colId xmlns:a16="http://schemas.microsoft.com/office/drawing/2014/main" val="1762412795"/>
                    </a:ext>
                  </a:extLst>
                </a:gridCol>
                <a:gridCol w="370332">
                  <a:extLst>
                    <a:ext uri="{9D8B030D-6E8A-4147-A177-3AD203B41FA5}">
                      <a16:colId xmlns:a16="http://schemas.microsoft.com/office/drawing/2014/main" val="2743865126"/>
                    </a:ext>
                  </a:extLst>
                </a:gridCol>
                <a:gridCol w="370332">
                  <a:extLst>
                    <a:ext uri="{9D8B030D-6E8A-4147-A177-3AD203B41FA5}">
                      <a16:colId xmlns:a16="http://schemas.microsoft.com/office/drawing/2014/main" val="3097755891"/>
                    </a:ext>
                  </a:extLst>
                </a:gridCol>
                <a:gridCol w="329184">
                  <a:extLst>
                    <a:ext uri="{9D8B030D-6E8A-4147-A177-3AD203B41FA5}">
                      <a16:colId xmlns:a16="http://schemas.microsoft.com/office/drawing/2014/main" val="3754576056"/>
                    </a:ext>
                  </a:extLst>
                </a:gridCol>
                <a:gridCol w="329184">
                  <a:extLst>
                    <a:ext uri="{9D8B030D-6E8A-4147-A177-3AD203B41FA5}">
                      <a16:colId xmlns:a16="http://schemas.microsoft.com/office/drawing/2014/main" val="436624375"/>
                    </a:ext>
                  </a:extLst>
                </a:gridCol>
                <a:gridCol w="329184">
                  <a:extLst>
                    <a:ext uri="{9D8B030D-6E8A-4147-A177-3AD203B41FA5}">
                      <a16:colId xmlns:a16="http://schemas.microsoft.com/office/drawing/2014/main" val="1240263010"/>
                    </a:ext>
                  </a:extLst>
                </a:gridCol>
                <a:gridCol w="329184">
                  <a:extLst>
                    <a:ext uri="{9D8B030D-6E8A-4147-A177-3AD203B41FA5}">
                      <a16:colId xmlns:a16="http://schemas.microsoft.com/office/drawing/2014/main" val="3767478597"/>
                    </a:ext>
                  </a:extLst>
                </a:gridCol>
                <a:gridCol w="329184">
                  <a:extLst>
                    <a:ext uri="{9D8B030D-6E8A-4147-A177-3AD203B41FA5}">
                      <a16:colId xmlns:a16="http://schemas.microsoft.com/office/drawing/2014/main" val="461765179"/>
                    </a:ext>
                  </a:extLst>
                </a:gridCol>
                <a:gridCol w="329184">
                  <a:extLst>
                    <a:ext uri="{9D8B030D-6E8A-4147-A177-3AD203B41FA5}">
                      <a16:colId xmlns:a16="http://schemas.microsoft.com/office/drawing/2014/main" val="999090546"/>
                    </a:ext>
                  </a:extLst>
                </a:gridCol>
                <a:gridCol w="329184">
                  <a:extLst>
                    <a:ext uri="{9D8B030D-6E8A-4147-A177-3AD203B41FA5}">
                      <a16:colId xmlns:a16="http://schemas.microsoft.com/office/drawing/2014/main" val="1956658289"/>
                    </a:ext>
                  </a:extLst>
                </a:gridCol>
                <a:gridCol w="329184">
                  <a:extLst>
                    <a:ext uri="{9D8B030D-6E8A-4147-A177-3AD203B41FA5}">
                      <a16:colId xmlns:a16="http://schemas.microsoft.com/office/drawing/2014/main" val="2308046118"/>
                    </a:ext>
                  </a:extLst>
                </a:gridCol>
                <a:gridCol w="370332">
                  <a:extLst>
                    <a:ext uri="{9D8B030D-6E8A-4147-A177-3AD203B41FA5}">
                      <a16:colId xmlns:a16="http://schemas.microsoft.com/office/drawing/2014/main" val="2040414555"/>
                    </a:ext>
                  </a:extLst>
                </a:gridCol>
                <a:gridCol w="370332">
                  <a:extLst>
                    <a:ext uri="{9D8B030D-6E8A-4147-A177-3AD203B41FA5}">
                      <a16:colId xmlns:a16="http://schemas.microsoft.com/office/drawing/2014/main" val="503271919"/>
                    </a:ext>
                  </a:extLst>
                </a:gridCol>
                <a:gridCol w="329184">
                  <a:extLst>
                    <a:ext uri="{9D8B030D-6E8A-4147-A177-3AD203B41FA5}">
                      <a16:colId xmlns:a16="http://schemas.microsoft.com/office/drawing/2014/main" val="4005202457"/>
                    </a:ext>
                  </a:extLst>
                </a:gridCol>
                <a:gridCol w="329184">
                  <a:extLst>
                    <a:ext uri="{9D8B030D-6E8A-4147-A177-3AD203B41FA5}">
                      <a16:colId xmlns:a16="http://schemas.microsoft.com/office/drawing/2014/main" val="4091076176"/>
                    </a:ext>
                  </a:extLst>
                </a:gridCol>
                <a:gridCol w="370332">
                  <a:extLst>
                    <a:ext uri="{9D8B030D-6E8A-4147-A177-3AD203B41FA5}">
                      <a16:colId xmlns:a16="http://schemas.microsoft.com/office/drawing/2014/main" val="1526419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839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13:07:35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474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13:04:06 </a:t>
                      </a:r>
                      <a:r>
                        <a:rPr kumimoji="0" lang="en-US" sz="1000" b="0" i="0" u="none" strike="noStrike" kern="1200" cap="none" spc="0" normalizeH="0" baseline="0" noProof="0">
                          <a:ln>
                            <a:noFill/>
                          </a:ln>
                          <a:solidFill>
                            <a:prstClr val="black"/>
                          </a:solidFill>
                          <a:effectLst/>
                          <a:uLnTx/>
                          <a:uFillTx/>
                          <a:latin typeface="+mn-lt"/>
                          <a:ea typeface="+mn-ea"/>
                          <a:cs typeface="+mn-cs"/>
                        </a:rPr>
                        <a:t> 
 Suriin ang mga palatandaan upang malaman kung peke ang iyong nabiling gamot.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0672001"/>
                  </a:ext>
                </a:extLst>
              </a:tr>
            </a:tbl>
          </a:graphicData>
        </a:graphic>
      </p:graphicFrame>
      <p:sp>
        <p:nvSpPr>
          <p:cNvPr id="4" name="Text Placeholder 3">
            <a:extLst>
              <a:ext uri="{FF2B5EF4-FFF2-40B4-BE49-F238E27FC236}">
                <a16:creationId xmlns:a16="http://schemas.microsoft.com/office/drawing/2014/main" id="{3E4A4243-FEA1-4706-98D1-9F4FD1249D5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075293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ED87-F3FB-4263-BB66-8963342728A1}"/>
              </a:ext>
            </a:extLst>
          </p:cNvPr>
          <p:cNvSpPr>
            <a:spLocks noGrp="1"/>
          </p:cNvSpPr>
          <p:nvPr>
            <p:ph type="title"/>
          </p:nvPr>
        </p:nvSpPr>
        <p:spPr/>
        <p:txBody>
          <a:bodyPr/>
          <a:lstStyle/>
          <a:p>
            <a:r>
              <a:rPr lang="en-US"/>
              <a:t>Facebook Own Posts Table | TGP The Generics Pharmacy - 3 of 13</a:t>
            </a:r>
          </a:p>
        </p:txBody>
      </p:sp>
      <p:graphicFrame>
        <p:nvGraphicFramePr>
          <p:cNvPr id="5" name="Table Placeholder 4">
            <a:extLst>
              <a:ext uri="{FF2B5EF4-FFF2-40B4-BE49-F238E27FC236}">
                <a16:creationId xmlns:a16="http://schemas.microsoft.com/office/drawing/2014/main" id="{9F3E5A25-1A23-45EF-BD27-68DDEC33F104}"/>
              </a:ext>
            </a:extLst>
          </p:cNvPr>
          <p:cNvGraphicFramePr>
            <a:graphicFrameLocks noGrp="1"/>
          </p:cNvGraphicFramePr>
          <p:nvPr>
            <p:ph type="tbl" sz="quarter" idx="13"/>
            <p:extLst>
              <p:ext uri="{D42A27DB-BD31-4B8C-83A1-F6EECF244321}">
                <p14:modId xmlns:p14="http://schemas.microsoft.com/office/powerpoint/2010/main" val="44174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42822046"/>
                    </a:ext>
                  </a:extLst>
                </a:gridCol>
                <a:gridCol w="370332">
                  <a:extLst>
                    <a:ext uri="{9D8B030D-6E8A-4147-A177-3AD203B41FA5}">
                      <a16:colId xmlns:a16="http://schemas.microsoft.com/office/drawing/2014/main" val="1228103433"/>
                    </a:ext>
                  </a:extLst>
                </a:gridCol>
                <a:gridCol w="370332">
                  <a:extLst>
                    <a:ext uri="{9D8B030D-6E8A-4147-A177-3AD203B41FA5}">
                      <a16:colId xmlns:a16="http://schemas.microsoft.com/office/drawing/2014/main" val="4232102473"/>
                    </a:ext>
                  </a:extLst>
                </a:gridCol>
                <a:gridCol w="370332">
                  <a:extLst>
                    <a:ext uri="{9D8B030D-6E8A-4147-A177-3AD203B41FA5}">
                      <a16:colId xmlns:a16="http://schemas.microsoft.com/office/drawing/2014/main" val="3814797057"/>
                    </a:ext>
                  </a:extLst>
                </a:gridCol>
                <a:gridCol w="329184">
                  <a:extLst>
                    <a:ext uri="{9D8B030D-6E8A-4147-A177-3AD203B41FA5}">
                      <a16:colId xmlns:a16="http://schemas.microsoft.com/office/drawing/2014/main" val="2080366267"/>
                    </a:ext>
                  </a:extLst>
                </a:gridCol>
                <a:gridCol w="329184">
                  <a:extLst>
                    <a:ext uri="{9D8B030D-6E8A-4147-A177-3AD203B41FA5}">
                      <a16:colId xmlns:a16="http://schemas.microsoft.com/office/drawing/2014/main" val="3056107117"/>
                    </a:ext>
                  </a:extLst>
                </a:gridCol>
                <a:gridCol w="329184">
                  <a:extLst>
                    <a:ext uri="{9D8B030D-6E8A-4147-A177-3AD203B41FA5}">
                      <a16:colId xmlns:a16="http://schemas.microsoft.com/office/drawing/2014/main" val="3534576800"/>
                    </a:ext>
                  </a:extLst>
                </a:gridCol>
                <a:gridCol w="329184">
                  <a:extLst>
                    <a:ext uri="{9D8B030D-6E8A-4147-A177-3AD203B41FA5}">
                      <a16:colId xmlns:a16="http://schemas.microsoft.com/office/drawing/2014/main" val="955799238"/>
                    </a:ext>
                  </a:extLst>
                </a:gridCol>
                <a:gridCol w="329184">
                  <a:extLst>
                    <a:ext uri="{9D8B030D-6E8A-4147-A177-3AD203B41FA5}">
                      <a16:colId xmlns:a16="http://schemas.microsoft.com/office/drawing/2014/main" val="299413246"/>
                    </a:ext>
                  </a:extLst>
                </a:gridCol>
                <a:gridCol w="329184">
                  <a:extLst>
                    <a:ext uri="{9D8B030D-6E8A-4147-A177-3AD203B41FA5}">
                      <a16:colId xmlns:a16="http://schemas.microsoft.com/office/drawing/2014/main" val="495522151"/>
                    </a:ext>
                  </a:extLst>
                </a:gridCol>
                <a:gridCol w="329184">
                  <a:extLst>
                    <a:ext uri="{9D8B030D-6E8A-4147-A177-3AD203B41FA5}">
                      <a16:colId xmlns:a16="http://schemas.microsoft.com/office/drawing/2014/main" val="869310999"/>
                    </a:ext>
                  </a:extLst>
                </a:gridCol>
                <a:gridCol w="329184">
                  <a:extLst>
                    <a:ext uri="{9D8B030D-6E8A-4147-A177-3AD203B41FA5}">
                      <a16:colId xmlns:a16="http://schemas.microsoft.com/office/drawing/2014/main" val="2366140184"/>
                    </a:ext>
                  </a:extLst>
                </a:gridCol>
                <a:gridCol w="370332">
                  <a:extLst>
                    <a:ext uri="{9D8B030D-6E8A-4147-A177-3AD203B41FA5}">
                      <a16:colId xmlns:a16="http://schemas.microsoft.com/office/drawing/2014/main" val="1624950794"/>
                    </a:ext>
                  </a:extLst>
                </a:gridCol>
                <a:gridCol w="370332">
                  <a:extLst>
                    <a:ext uri="{9D8B030D-6E8A-4147-A177-3AD203B41FA5}">
                      <a16:colId xmlns:a16="http://schemas.microsoft.com/office/drawing/2014/main" val="386890267"/>
                    </a:ext>
                  </a:extLst>
                </a:gridCol>
                <a:gridCol w="329184">
                  <a:extLst>
                    <a:ext uri="{9D8B030D-6E8A-4147-A177-3AD203B41FA5}">
                      <a16:colId xmlns:a16="http://schemas.microsoft.com/office/drawing/2014/main" val="2221144498"/>
                    </a:ext>
                  </a:extLst>
                </a:gridCol>
                <a:gridCol w="329184">
                  <a:extLst>
                    <a:ext uri="{9D8B030D-6E8A-4147-A177-3AD203B41FA5}">
                      <a16:colId xmlns:a16="http://schemas.microsoft.com/office/drawing/2014/main" val="36307693"/>
                    </a:ext>
                  </a:extLst>
                </a:gridCol>
                <a:gridCol w="370332">
                  <a:extLst>
                    <a:ext uri="{9D8B030D-6E8A-4147-A177-3AD203B41FA5}">
                      <a16:colId xmlns:a16="http://schemas.microsoft.com/office/drawing/2014/main" val="305307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017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- 2018-11-13 12:00:01 </a:t>
                      </a:r>
                      <a:r>
                        <a:rPr kumimoji="0" lang="en-US" sz="1000" b="0" i="0" u="none" strike="noStrike" kern="1200" cap="none" spc="0" normalizeH="0" baseline="0" noProof="0">
                          <a:ln>
                            <a:noFill/>
                          </a:ln>
                          <a:solidFill>
                            <a:prstClr val="black"/>
                          </a:solidFill>
                          <a:effectLst/>
                          <a:uLnTx/>
                          <a:uFillTx/>
                          <a:latin typeface="+mn-lt"/>
                          <a:ea typeface="+mn-ea"/>
                          <a:cs typeface="+mn-cs"/>
                        </a:rPr>
                        <a:t> 
 Ngayong Drug Prevention Week, patuloy nating gabayan ang ating mga kabataan upang hindi malulong sa masamang droga.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10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- 2018-11-09 14:31:24 </a:t>
                      </a:r>
                      <a:r>
                        <a:rPr kumimoji="0" lang="en-US" sz="1000" b="0" i="0" u="none" strike="noStrike" kern="1200" cap="none" spc="0" normalizeH="0" baseline="0" noProof="0">
                          <a:ln>
                            <a:noFill/>
                          </a:ln>
                          <a:solidFill>
                            <a:prstClr val="black"/>
                          </a:solidFill>
                          <a:effectLst/>
                          <a:uLnTx/>
                          <a:uFillTx/>
                          <a:latin typeface="+mn-lt"/>
                          <a:ea typeface="+mn-ea"/>
                          <a:cs typeface="+mn-cs"/>
                        </a:rPr>
                        <a:t> 
 Hindi lang pag-asa ng bayan ang mga bata, sila rin ang kinabukasan nito. Ang tamang pag-aaruga sa kanila ay isa sa pinaka-mahalagang tungkulin ng mga magulang at lipunan upang lumaking responsable at kapakipakinabang na myembro ng lipunan.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8838439"/>
                  </a:ext>
                </a:extLst>
              </a:tr>
            </a:tbl>
          </a:graphicData>
        </a:graphic>
      </p:graphicFrame>
      <p:sp>
        <p:nvSpPr>
          <p:cNvPr id="4" name="Text Placeholder 3">
            <a:extLst>
              <a:ext uri="{FF2B5EF4-FFF2-40B4-BE49-F238E27FC236}">
                <a16:creationId xmlns:a16="http://schemas.microsoft.com/office/drawing/2014/main" id="{CBA40BF4-5F1F-4F8D-9DB3-31FA98ADAE90}"/>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732592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337B-5F68-42DF-8BEA-086344ADC2C5}"/>
              </a:ext>
            </a:extLst>
          </p:cNvPr>
          <p:cNvSpPr>
            <a:spLocks noGrp="1"/>
          </p:cNvSpPr>
          <p:nvPr>
            <p:ph type="title"/>
          </p:nvPr>
        </p:nvSpPr>
        <p:spPr/>
        <p:txBody>
          <a:bodyPr/>
          <a:lstStyle/>
          <a:p>
            <a:r>
              <a:rPr lang="en-US"/>
              <a:t>Facebook Own Posts Table | TGP The Generics Pharmacy - 4 of 13</a:t>
            </a:r>
          </a:p>
        </p:txBody>
      </p:sp>
      <p:graphicFrame>
        <p:nvGraphicFramePr>
          <p:cNvPr id="5" name="Table Placeholder 4">
            <a:extLst>
              <a:ext uri="{FF2B5EF4-FFF2-40B4-BE49-F238E27FC236}">
                <a16:creationId xmlns:a16="http://schemas.microsoft.com/office/drawing/2014/main" id="{A252BD5C-D27E-40E3-87AC-3BDCCAFEA408}"/>
              </a:ext>
            </a:extLst>
          </p:cNvPr>
          <p:cNvGraphicFramePr>
            <a:graphicFrameLocks noGrp="1"/>
          </p:cNvGraphicFramePr>
          <p:nvPr>
            <p:ph type="tbl" sz="quarter" idx="13"/>
            <p:extLst>
              <p:ext uri="{D42A27DB-BD31-4B8C-83A1-F6EECF244321}">
                <p14:modId xmlns:p14="http://schemas.microsoft.com/office/powerpoint/2010/main" val="155072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4686166"/>
                    </a:ext>
                  </a:extLst>
                </a:gridCol>
                <a:gridCol w="370332">
                  <a:extLst>
                    <a:ext uri="{9D8B030D-6E8A-4147-A177-3AD203B41FA5}">
                      <a16:colId xmlns:a16="http://schemas.microsoft.com/office/drawing/2014/main" val="3579987917"/>
                    </a:ext>
                  </a:extLst>
                </a:gridCol>
                <a:gridCol w="370332">
                  <a:extLst>
                    <a:ext uri="{9D8B030D-6E8A-4147-A177-3AD203B41FA5}">
                      <a16:colId xmlns:a16="http://schemas.microsoft.com/office/drawing/2014/main" val="1221811854"/>
                    </a:ext>
                  </a:extLst>
                </a:gridCol>
                <a:gridCol w="370332">
                  <a:extLst>
                    <a:ext uri="{9D8B030D-6E8A-4147-A177-3AD203B41FA5}">
                      <a16:colId xmlns:a16="http://schemas.microsoft.com/office/drawing/2014/main" val="2593416336"/>
                    </a:ext>
                  </a:extLst>
                </a:gridCol>
                <a:gridCol w="329184">
                  <a:extLst>
                    <a:ext uri="{9D8B030D-6E8A-4147-A177-3AD203B41FA5}">
                      <a16:colId xmlns:a16="http://schemas.microsoft.com/office/drawing/2014/main" val="2641411648"/>
                    </a:ext>
                  </a:extLst>
                </a:gridCol>
                <a:gridCol w="329184">
                  <a:extLst>
                    <a:ext uri="{9D8B030D-6E8A-4147-A177-3AD203B41FA5}">
                      <a16:colId xmlns:a16="http://schemas.microsoft.com/office/drawing/2014/main" val="2215556702"/>
                    </a:ext>
                  </a:extLst>
                </a:gridCol>
                <a:gridCol w="329184">
                  <a:extLst>
                    <a:ext uri="{9D8B030D-6E8A-4147-A177-3AD203B41FA5}">
                      <a16:colId xmlns:a16="http://schemas.microsoft.com/office/drawing/2014/main" val="1213434015"/>
                    </a:ext>
                  </a:extLst>
                </a:gridCol>
                <a:gridCol w="329184">
                  <a:extLst>
                    <a:ext uri="{9D8B030D-6E8A-4147-A177-3AD203B41FA5}">
                      <a16:colId xmlns:a16="http://schemas.microsoft.com/office/drawing/2014/main" val="1192207465"/>
                    </a:ext>
                  </a:extLst>
                </a:gridCol>
                <a:gridCol w="329184">
                  <a:extLst>
                    <a:ext uri="{9D8B030D-6E8A-4147-A177-3AD203B41FA5}">
                      <a16:colId xmlns:a16="http://schemas.microsoft.com/office/drawing/2014/main" val="1110435760"/>
                    </a:ext>
                  </a:extLst>
                </a:gridCol>
                <a:gridCol w="329184">
                  <a:extLst>
                    <a:ext uri="{9D8B030D-6E8A-4147-A177-3AD203B41FA5}">
                      <a16:colId xmlns:a16="http://schemas.microsoft.com/office/drawing/2014/main" val="3932803890"/>
                    </a:ext>
                  </a:extLst>
                </a:gridCol>
                <a:gridCol w="329184">
                  <a:extLst>
                    <a:ext uri="{9D8B030D-6E8A-4147-A177-3AD203B41FA5}">
                      <a16:colId xmlns:a16="http://schemas.microsoft.com/office/drawing/2014/main" val="3012588324"/>
                    </a:ext>
                  </a:extLst>
                </a:gridCol>
                <a:gridCol w="329184">
                  <a:extLst>
                    <a:ext uri="{9D8B030D-6E8A-4147-A177-3AD203B41FA5}">
                      <a16:colId xmlns:a16="http://schemas.microsoft.com/office/drawing/2014/main" val="2776025508"/>
                    </a:ext>
                  </a:extLst>
                </a:gridCol>
                <a:gridCol w="370332">
                  <a:extLst>
                    <a:ext uri="{9D8B030D-6E8A-4147-A177-3AD203B41FA5}">
                      <a16:colId xmlns:a16="http://schemas.microsoft.com/office/drawing/2014/main" val="1796299376"/>
                    </a:ext>
                  </a:extLst>
                </a:gridCol>
                <a:gridCol w="370332">
                  <a:extLst>
                    <a:ext uri="{9D8B030D-6E8A-4147-A177-3AD203B41FA5}">
                      <a16:colId xmlns:a16="http://schemas.microsoft.com/office/drawing/2014/main" val="3469058699"/>
                    </a:ext>
                  </a:extLst>
                </a:gridCol>
                <a:gridCol w="329184">
                  <a:extLst>
                    <a:ext uri="{9D8B030D-6E8A-4147-A177-3AD203B41FA5}">
                      <a16:colId xmlns:a16="http://schemas.microsoft.com/office/drawing/2014/main" val="805212240"/>
                    </a:ext>
                  </a:extLst>
                </a:gridCol>
                <a:gridCol w="329184">
                  <a:extLst>
                    <a:ext uri="{9D8B030D-6E8A-4147-A177-3AD203B41FA5}">
                      <a16:colId xmlns:a16="http://schemas.microsoft.com/office/drawing/2014/main" val="290545210"/>
                    </a:ext>
                  </a:extLst>
                </a:gridCol>
                <a:gridCol w="370332">
                  <a:extLst>
                    <a:ext uri="{9D8B030D-6E8A-4147-A177-3AD203B41FA5}">
                      <a16:colId xmlns:a16="http://schemas.microsoft.com/office/drawing/2014/main" val="71381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490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- 2018-10-31 09:00:01 </a:t>
                      </a:r>
                      <a:r>
                        <a:rPr kumimoji="0" lang="en-US" sz="1000" b="0" i="0" u="none" strike="noStrike" kern="1200" cap="none" spc="0" normalizeH="0" baseline="0" noProof="0">
                          <a:ln>
                            <a:noFill/>
                          </a:ln>
                          <a:solidFill>
                            <a:prstClr val="black"/>
                          </a:solidFill>
                          <a:effectLst/>
                          <a:uLnTx/>
                          <a:uFillTx/>
                          <a:latin typeface="+mn-lt"/>
                          <a:ea typeface="+mn-ea"/>
                          <a:cs typeface="+mn-cs"/>
                        </a:rPr>
                        <a:t> 
 Maging handa sa pagbisita.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149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- 2018-10-29 12:58:30 </a:t>
                      </a:r>
                      <a:r>
                        <a:rPr kumimoji="0" lang="en-US" sz="1000" b="0" i="0" u="none" strike="noStrike" kern="1200" cap="none" spc="0" normalizeH="0" baseline="0" noProof="0">
                          <a:ln>
                            <a:noFill/>
                          </a:ln>
                          <a:solidFill>
                            <a:prstClr val="black"/>
                          </a:solidFill>
                          <a:effectLst/>
                          <a:uLnTx/>
                          <a:uFillTx/>
                          <a:latin typeface="+mn-lt"/>
                          <a:ea typeface="+mn-ea"/>
                          <a:cs typeface="+mn-cs"/>
                        </a:rPr>
                        <a:t> 
 Mahigit 12 milyong Pilipino ang naaapektohan ng bulate sa tiyan, also known as Schistosomiasis.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7438088"/>
                  </a:ext>
                </a:extLst>
              </a:tr>
            </a:tbl>
          </a:graphicData>
        </a:graphic>
      </p:graphicFrame>
      <p:sp>
        <p:nvSpPr>
          <p:cNvPr id="4" name="Text Placeholder 3">
            <a:extLst>
              <a:ext uri="{FF2B5EF4-FFF2-40B4-BE49-F238E27FC236}">
                <a16:creationId xmlns:a16="http://schemas.microsoft.com/office/drawing/2014/main" id="{D965642B-DFCF-456A-B18A-46F4A7D3AFB0}"/>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600538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E1E1-1F38-422C-93F8-F31B48FDF844}"/>
              </a:ext>
            </a:extLst>
          </p:cNvPr>
          <p:cNvSpPr>
            <a:spLocks noGrp="1"/>
          </p:cNvSpPr>
          <p:nvPr>
            <p:ph type="title"/>
          </p:nvPr>
        </p:nvSpPr>
        <p:spPr/>
        <p:txBody>
          <a:bodyPr/>
          <a:lstStyle/>
          <a:p>
            <a:r>
              <a:rPr lang="en-US"/>
              <a:t>Facebook Own Posts Table | TGP The Generics Pharmacy - 5 of 13</a:t>
            </a:r>
          </a:p>
        </p:txBody>
      </p:sp>
      <p:graphicFrame>
        <p:nvGraphicFramePr>
          <p:cNvPr id="5" name="Table Placeholder 4">
            <a:extLst>
              <a:ext uri="{FF2B5EF4-FFF2-40B4-BE49-F238E27FC236}">
                <a16:creationId xmlns:a16="http://schemas.microsoft.com/office/drawing/2014/main" id="{7640E3F8-34BC-4FDD-A710-7D8760992188}"/>
              </a:ext>
            </a:extLst>
          </p:cNvPr>
          <p:cNvGraphicFramePr>
            <a:graphicFrameLocks noGrp="1"/>
          </p:cNvGraphicFramePr>
          <p:nvPr>
            <p:ph type="tbl" sz="quarter" idx="13"/>
            <p:extLst>
              <p:ext uri="{D42A27DB-BD31-4B8C-83A1-F6EECF244321}">
                <p14:modId xmlns:p14="http://schemas.microsoft.com/office/powerpoint/2010/main" val="335284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101302836"/>
                    </a:ext>
                  </a:extLst>
                </a:gridCol>
                <a:gridCol w="370332">
                  <a:extLst>
                    <a:ext uri="{9D8B030D-6E8A-4147-A177-3AD203B41FA5}">
                      <a16:colId xmlns:a16="http://schemas.microsoft.com/office/drawing/2014/main" val="291659928"/>
                    </a:ext>
                  </a:extLst>
                </a:gridCol>
                <a:gridCol w="370332">
                  <a:extLst>
                    <a:ext uri="{9D8B030D-6E8A-4147-A177-3AD203B41FA5}">
                      <a16:colId xmlns:a16="http://schemas.microsoft.com/office/drawing/2014/main" val="1754795508"/>
                    </a:ext>
                  </a:extLst>
                </a:gridCol>
                <a:gridCol w="370332">
                  <a:extLst>
                    <a:ext uri="{9D8B030D-6E8A-4147-A177-3AD203B41FA5}">
                      <a16:colId xmlns:a16="http://schemas.microsoft.com/office/drawing/2014/main" val="1767021566"/>
                    </a:ext>
                  </a:extLst>
                </a:gridCol>
                <a:gridCol w="329184">
                  <a:extLst>
                    <a:ext uri="{9D8B030D-6E8A-4147-A177-3AD203B41FA5}">
                      <a16:colId xmlns:a16="http://schemas.microsoft.com/office/drawing/2014/main" val="3537042113"/>
                    </a:ext>
                  </a:extLst>
                </a:gridCol>
                <a:gridCol w="329184">
                  <a:extLst>
                    <a:ext uri="{9D8B030D-6E8A-4147-A177-3AD203B41FA5}">
                      <a16:colId xmlns:a16="http://schemas.microsoft.com/office/drawing/2014/main" val="176636507"/>
                    </a:ext>
                  </a:extLst>
                </a:gridCol>
                <a:gridCol w="329184">
                  <a:extLst>
                    <a:ext uri="{9D8B030D-6E8A-4147-A177-3AD203B41FA5}">
                      <a16:colId xmlns:a16="http://schemas.microsoft.com/office/drawing/2014/main" val="2086584921"/>
                    </a:ext>
                  </a:extLst>
                </a:gridCol>
                <a:gridCol w="329184">
                  <a:extLst>
                    <a:ext uri="{9D8B030D-6E8A-4147-A177-3AD203B41FA5}">
                      <a16:colId xmlns:a16="http://schemas.microsoft.com/office/drawing/2014/main" val="2861887240"/>
                    </a:ext>
                  </a:extLst>
                </a:gridCol>
                <a:gridCol w="329184">
                  <a:extLst>
                    <a:ext uri="{9D8B030D-6E8A-4147-A177-3AD203B41FA5}">
                      <a16:colId xmlns:a16="http://schemas.microsoft.com/office/drawing/2014/main" val="3294542658"/>
                    </a:ext>
                  </a:extLst>
                </a:gridCol>
                <a:gridCol w="329184">
                  <a:extLst>
                    <a:ext uri="{9D8B030D-6E8A-4147-A177-3AD203B41FA5}">
                      <a16:colId xmlns:a16="http://schemas.microsoft.com/office/drawing/2014/main" val="1544835427"/>
                    </a:ext>
                  </a:extLst>
                </a:gridCol>
                <a:gridCol w="329184">
                  <a:extLst>
                    <a:ext uri="{9D8B030D-6E8A-4147-A177-3AD203B41FA5}">
                      <a16:colId xmlns:a16="http://schemas.microsoft.com/office/drawing/2014/main" val="3262760731"/>
                    </a:ext>
                  </a:extLst>
                </a:gridCol>
                <a:gridCol w="329184">
                  <a:extLst>
                    <a:ext uri="{9D8B030D-6E8A-4147-A177-3AD203B41FA5}">
                      <a16:colId xmlns:a16="http://schemas.microsoft.com/office/drawing/2014/main" val="912537291"/>
                    </a:ext>
                  </a:extLst>
                </a:gridCol>
                <a:gridCol w="370332">
                  <a:extLst>
                    <a:ext uri="{9D8B030D-6E8A-4147-A177-3AD203B41FA5}">
                      <a16:colId xmlns:a16="http://schemas.microsoft.com/office/drawing/2014/main" val="3069702267"/>
                    </a:ext>
                  </a:extLst>
                </a:gridCol>
                <a:gridCol w="370332">
                  <a:extLst>
                    <a:ext uri="{9D8B030D-6E8A-4147-A177-3AD203B41FA5}">
                      <a16:colId xmlns:a16="http://schemas.microsoft.com/office/drawing/2014/main" val="191511281"/>
                    </a:ext>
                  </a:extLst>
                </a:gridCol>
                <a:gridCol w="329184">
                  <a:extLst>
                    <a:ext uri="{9D8B030D-6E8A-4147-A177-3AD203B41FA5}">
                      <a16:colId xmlns:a16="http://schemas.microsoft.com/office/drawing/2014/main" val="720508762"/>
                    </a:ext>
                  </a:extLst>
                </a:gridCol>
                <a:gridCol w="329184">
                  <a:extLst>
                    <a:ext uri="{9D8B030D-6E8A-4147-A177-3AD203B41FA5}">
                      <a16:colId xmlns:a16="http://schemas.microsoft.com/office/drawing/2014/main" val="2578400668"/>
                    </a:ext>
                  </a:extLst>
                </a:gridCol>
                <a:gridCol w="370332">
                  <a:extLst>
                    <a:ext uri="{9D8B030D-6E8A-4147-A177-3AD203B41FA5}">
                      <a16:colId xmlns:a16="http://schemas.microsoft.com/office/drawing/2014/main" val="294409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21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- 2018-10-17 12:23:25 </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is key!
One way to detect breast cancer is to take a self-exam.
Here are 3 ways to properly do the examination.
Isang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694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- 2018-10-15 13:22:51 </a:t>
                      </a:r>
                      <a:r>
                        <a:rPr kumimoji="0" lang="en-US" sz="1000" b="0" i="0" u="none" strike="noStrike" kern="1200" cap="none" spc="0" normalizeH="0" baseline="0" noProof="0">
                          <a:ln>
                            <a:noFill/>
                          </a:ln>
                          <a:solidFill>
                            <a:prstClr val="black"/>
                          </a:solidFill>
                          <a:effectLst/>
                          <a:uLnTx/>
                          <a:uFillTx/>
                          <a:latin typeface="+mn-lt"/>
                          <a:ea typeface="+mn-ea"/>
                          <a:cs typeface="+mn-cs"/>
                        </a:rPr>
                        <a:t> 
 Today is Global Handwashing day. Make some bubbles to wash those troubles! Dahil ang tamang paghuhugas ng kamay ay maaring makapagligtas ng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5445518"/>
                  </a:ext>
                </a:extLst>
              </a:tr>
            </a:tbl>
          </a:graphicData>
        </a:graphic>
      </p:graphicFrame>
      <p:sp>
        <p:nvSpPr>
          <p:cNvPr id="4" name="Text Placeholder 3">
            <a:extLst>
              <a:ext uri="{FF2B5EF4-FFF2-40B4-BE49-F238E27FC236}">
                <a16:creationId xmlns:a16="http://schemas.microsoft.com/office/drawing/2014/main" id="{820A1E42-A3B1-46F3-A675-C6577754453F}"/>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503243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8FF5-46D6-4E8D-B75D-9A1AE6595CEE}"/>
              </a:ext>
            </a:extLst>
          </p:cNvPr>
          <p:cNvSpPr>
            <a:spLocks noGrp="1"/>
          </p:cNvSpPr>
          <p:nvPr>
            <p:ph type="title"/>
          </p:nvPr>
        </p:nvSpPr>
        <p:spPr/>
        <p:txBody>
          <a:bodyPr/>
          <a:lstStyle/>
          <a:p>
            <a:r>
              <a:rPr lang="en-US"/>
              <a:t>Facebook Own Posts Table | TGP The Generics Pharmacy - 6 of 13</a:t>
            </a:r>
          </a:p>
        </p:txBody>
      </p:sp>
      <p:graphicFrame>
        <p:nvGraphicFramePr>
          <p:cNvPr id="5" name="Table Placeholder 4">
            <a:extLst>
              <a:ext uri="{FF2B5EF4-FFF2-40B4-BE49-F238E27FC236}">
                <a16:creationId xmlns:a16="http://schemas.microsoft.com/office/drawing/2014/main" id="{00F59B34-6960-4B3C-92D4-33F0B90A39B8}"/>
              </a:ext>
            </a:extLst>
          </p:cNvPr>
          <p:cNvGraphicFramePr>
            <a:graphicFrameLocks noGrp="1"/>
          </p:cNvGraphicFramePr>
          <p:nvPr>
            <p:ph type="tbl" sz="quarter" idx="13"/>
            <p:extLst>
              <p:ext uri="{D42A27DB-BD31-4B8C-83A1-F6EECF244321}">
                <p14:modId xmlns:p14="http://schemas.microsoft.com/office/powerpoint/2010/main" val="318616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51892550"/>
                    </a:ext>
                  </a:extLst>
                </a:gridCol>
                <a:gridCol w="370332">
                  <a:extLst>
                    <a:ext uri="{9D8B030D-6E8A-4147-A177-3AD203B41FA5}">
                      <a16:colId xmlns:a16="http://schemas.microsoft.com/office/drawing/2014/main" val="3612108513"/>
                    </a:ext>
                  </a:extLst>
                </a:gridCol>
                <a:gridCol w="370332">
                  <a:extLst>
                    <a:ext uri="{9D8B030D-6E8A-4147-A177-3AD203B41FA5}">
                      <a16:colId xmlns:a16="http://schemas.microsoft.com/office/drawing/2014/main" val="598854781"/>
                    </a:ext>
                  </a:extLst>
                </a:gridCol>
                <a:gridCol w="370332">
                  <a:extLst>
                    <a:ext uri="{9D8B030D-6E8A-4147-A177-3AD203B41FA5}">
                      <a16:colId xmlns:a16="http://schemas.microsoft.com/office/drawing/2014/main" val="560981646"/>
                    </a:ext>
                  </a:extLst>
                </a:gridCol>
                <a:gridCol w="329184">
                  <a:extLst>
                    <a:ext uri="{9D8B030D-6E8A-4147-A177-3AD203B41FA5}">
                      <a16:colId xmlns:a16="http://schemas.microsoft.com/office/drawing/2014/main" val="3926207188"/>
                    </a:ext>
                  </a:extLst>
                </a:gridCol>
                <a:gridCol w="329184">
                  <a:extLst>
                    <a:ext uri="{9D8B030D-6E8A-4147-A177-3AD203B41FA5}">
                      <a16:colId xmlns:a16="http://schemas.microsoft.com/office/drawing/2014/main" val="4154313025"/>
                    </a:ext>
                  </a:extLst>
                </a:gridCol>
                <a:gridCol w="329184">
                  <a:extLst>
                    <a:ext uri="{9D8B030D-6E8A-4147-A177-3AD203B41FA5}">
                      <a16:colId xmlns:a16="http://schemas.microsoft.com/office/drawing/2014/main" val="3324600535"/>
                    </a:ext>
                  </a:extLst>
                </a:gridCol>
                <a:gridCol w="329184">
                  <a:extLst>
                    <a:ext uri="{9D8B030D-6E8A-4147-A177-3AD203B41FA5}">
                      <a16:colId xmlns:a16="http://schemas.microsoft.com/office/drawing/2014/main" val="1489321052"/>
                    </a:ext>
                  </a:extLst>
                </a:gridCol>
                <a:gridCol w="329184">
                  <a:extLst>
                    <a:ext uri="{9D8B030D-6E8A-4147-A177-3AD203B41FA5}">
                      <a16:colId xmlns:a16="http://schemas.microsoft.com/office/drawing/2014/main" val="17560033"/>
                    </a:ext>
                  </a:extLst>
                </a:gridCol>
                <a:gridCol w="329184">
                  <a:extLst>
                    <a:ext uri="{9D8B030D-6E8A-4147-A177-3AD203B41FA5}">
                      <a16:colId xmlns:a16="http://schemas.microsoft.com/office/drawing/2014/main" val="1404060128"/>
                    </a:ext>
                  </a:extLst>
                </a:gridCol>
                <a:gridCol w="329184">
                  <a:extLst>
                    <a:ext uri="{9D8B030D-6E8A-4147-A177-3AD203B41FA5}">
                      <a16:colId xmlns:a16="http://schemas.microsoft.com/office/drawing/2014/main" val="206924428"/>
                    </a:ext>
                  </a:extLst>
                </a:gridCol>
                <a:gridCol w="329184">
                  <a:extLst>
                    <a:ext uri="{9D8B030D-6E8A-4147-A177-3AD203B41FA5}">
                      <a16:colId xmlns:a16="http://schemas.microsoft.com/office/drawing/2014/main" val="4015698351"/>
                    </a:ext>
                  </a:extLst>
                </a:gridCol>
                <a:gridCol w="370332">
                  <a:extLst>
                    <a:ext uri="{9D8B030D-6E8A-4147-A177-3AD203B41FA5}">
                      <a16:colId xmlns:a16="http://schemas.microsoft.com/office/drawing/2014/main" val="3859668994"/>
                    </a:ext>
                  </a:extLst>
                </a:gridCol>
                <a:gridCol w="370332">
                  <a:extLst>
                    <a:ext uri="{9D8B030D-6E8A-4147-A177-3AD203B41FA5}">
                      <a16:colId xmlns:a16="http://schemas.microsoft.com/office/drawing/2014/main" val="3160314126"/>
                    </a:ext>
                  </a:extLst>
                </a:gridCol>
                <a:gridCol w="329184">
                  <a:extLst>
                    <a:ext uri="{9D8B030D-6E8A-4147-A177-3AD203B41FA5}">
                      <a16:colId xmlns:a16="http://schemas.microsoft.com/office/drawing/2014/main" val="1621829799"/>
                    </a:ext>
                  </a:extLst>
                </a:gridCol>
                <a:gridCol w="329184">
                  <a:extLst>
                    <a:ext uri="{9D8B030D-6E8A-4147-A177-3AD203B41FA5}">
                      <a16:colId xmlns:a16="http://schemas.microsoft.com/office/drawing/2014/main" val="4261374917"/>
                    </a:ext>
                  </a:extLst>
                </a:gridCol>
                <a:gridCol w="370332">
                  <a:extLst>
                    <a:ext uri="{9D8B030D-6E8A-4147-A177-3AD203B41FA5}">
                      <a16:colId xmlns:a16="http://schemas.microsoft.com/office/drawing/2014/main" val="424952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465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- 2018-10-10 15:42:14 </a:t>
                      </a:r>
                      <a:r>
                        <a:rPr kumimoji="0" lang="en-US" sz="1000" b="0" i="0" u="none" strike="noStrike" kern="1200" cap="none" spc="0" normalizeH="0" baseline="0" noProof="0">
                          <a:ln>
                            <a:noFill/>
                          </a:ln>
                          <a:solidFill>
                            <a:prstClr val="black"/>
                          </a:solidFill>
                          <a:effectLst/>
                          <a:uLnTx/>
                          <a:uFillTx/>
                          <a:latin typeface="+mn-lt"/>
                          <a:ea typeface="+mn-ea"/>
                          <a:cs typeface="+mn-cs"/>
                        </a:rPr>
                        <a:t> 
 Your over all health is important.
Keep your mind, body and spirit healthy!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703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- 2018-10-08 12:00:01 </a:t>
                      </a:r>
                      <a:r>
                        <a:rPr kumimoji="0" lang="en-US" sz="1000" b="0" i="0" u="none" strike="noStrike" kern="1200" cap="none" spc="0" normalizeH="0" baseline="0" noProof="0">
                          <a:ln>
                            <a:noFill/>
                          </a:ln>
                          <a:solidFill>
                            <a:prstClr val="black"/>
                          </a:solidFill>
                          <a:effectLst/>
                          <a:uLnTx/>
                          <a:uFillTx/>
                          <a:latin typeface="+mn-lt"/>
                          <a:ea typeface="+mn-ea"/>
                          <a:cs typeface="+mn-cs"/>
                        </a:rPr>
                        <a:t> 
 Health is not only physical, but also mental and emotional.
Love yourself. And if there is someone you think is in need of support, be a helping hand.
Isang paalala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170984"/>
                  </a:ext>
                </a:extLst>
              </a:tr>
            </a:tbl>
          </a:graphicData>
        </a:graphic>
      </p:graphicFrame>
      <p:sp>
        <p:nvSpPr>
          <p:cNvPr id="4" name="Text Placeholder 3">
            <a:extLst>
              <a:ext uri="{FF2B5EF4-FFF2-40B4-BE49-F238E27FC236}">
                <a16:creationId xmlns:a16="http://schemas.microsoft.com/office/drawing/2014/main" id="{811269E5-9433-4A37-811D-73647C20BC4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62609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A820-97A9-44FC-97C7-CB070EADF41C}"/>
              </a:ext>
            </a:extLst>
          </p:cNvPr>
          <p:cNvSpPr>
            <a:spLocks noGrp="1"/>
          </p:cNvSpPr>
          <p:nvPr>
            <p:ph type="title"/>
          </p:nvPr>
        </p:nvSpPr>
        <p:spPr/>
        <p:txBody>
          <a:bodyPr/>
          <a:lstStyle/>
          <a:p>
            <a:r>
              <a:rPr lang="en-US"/>
              <a:t>Facebook Own Posts Table | TGP The Generics Pharmacy - 7 of 13</a:t>
            </a:r>
          </a:p>
        </p:txBody>
      </p:sp>
      <p:graphicFrame>
        <p:nvGraphicFramePr>
          <p:cNvPr id="5" name="Table Placeholder 4">
            <a:extLst>
              <a:ext uri="{FF2B5EF4-FFF2-40B4-BE49-F238E27FC236}">
                <a16:creationId xmlns:a16="http://schemas.microsoft.com/office/drawing/2014/main" id="{B907F5C9-61F7-4B5D-B8B3-1CC6BF1074DF}"/>
              </a:ext>
            </a:extLst>
          </p:cNvPr>
          <p:cNvGraphicFramePr>
            <a:graphicFrameLocks noGrp="1"/>
          </p:cNvGraphicFramePr>
          <p:nvPr>
            <p:ph type="tbl" sz="quarter" idx="13"/>
            <p:extLst>
              <p:ext uri="{D42A27DB-BD31-4B8C-83A1-F6EECF244321}">
                <p14:modId xmlns:p14="http://schemas.microsoft.com/office/powerpoint/2010/main" val="341497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10972886"/>
                    </a:ext>
                  </a:extLst>
                </a:gridCol>
                <a:gridCol w="370332">
                  <a:extLst>
                    <a:ext uri="{9D8B030D-6E8A-4147-A177-3AD203B41FA5}">
                      <a16:colId xmlns:a16="http://schemas.microsoft.com/office/drawing/2014/main" val="1602884055"/>
                    </a:ext>
                  </a:extLst>
                </a:gridCol>
                <a:gridCol w="370332">
                  <a:extLst>
                    <a:ext uri="{9D8B030D-6E8A-4147-A177-3AD203B41FA5}">
                      <a16:colId xmlns:a16="http://schemas.microsoft.com/office/drawing/2014/main" val="1415620690"/>
                    </a:ext>
                  </a:extLst>
                </a:gridCol>
                <a:gridCol w="370332">
                  <a:extLst>
                    <a:ext uri="{9D8B030D-6E8A-4147-A177-3AD203B41FA5}">
                      <a16:colId xmlns:a16="http://schemas.microsoft.com/office/drawing/2014/main" val="2652925565"/>
                    </a:ext>
                  </a:extLst>
                </a:gridCol>
                <a:gridCol w="329184">
                  <a:extLst>
                    <a:ext uri="{9D8B030D-6E8A-4147-A177-3AD203B41FA5}">
                      <a16:colId xmlns:a16="http://schemas.microsoft.com/office/drawing/2014/main" val="3514423556"/>
                    </a:ext>
                  </a:extLst>
                </a:gridCol>
                <a:gridCol w="329184">
                  <a:extLst>
                    <a:ext uri="{9D8B030D-6E8A-4147-A177-3AD203B41FA5}">
                      <a16:colId xmlns:a16="http://schemas.microsoft.com/office/drawing/2014/main" val="1882885951"/>
                    </a:ext>
                  </a:extLst>
                </a:gridCol>
                <a:gridCol w="329184">
                  <a:extLst>
                    <a:ext uri="{9D8B030D-6E8A-4147-A177-3AD203B41FA5}">
                      <a16:colId xmlns:a16="http://schemas.microsoft.com/office/drawing/2014/main" val="4290409241"/>
                    </a:ext>
                  </a:extLst>
                </a:gridCol>
                <a:gridCol w="329184">
                  <a:extLst>
                    <a:ext uri="{9D8B030D-6E8A-4147-A177-3AD203B41FA5}">
                      <a16:colId xmlns:a16="http://schemas.microsoft.com/office/drawing/2014/main" val="575739946"/>
                    </a:ext>
                  </a:extLst>
                </a:gridCol>
                <a:gridCol w="329184">
                  <a:extLst>
                    <a:ext uri="{9D8B030D-6E8A-4147-A177-3AD203B41FA5}">
                      <a16:colId xmlns:a16="http://schemas.microsoft.com/office/drawing/2014/main" val="1140594361"/>
                    </a:ext>
                  </a:extLst>
                </a:gridCol>
                <a:gridCol w="329184">
                  <a:extLst>
                    <a:ext uri="{9D8B030D-6E8A-4147-A177-3AD203B41FA5}">
                      <a16:colId xmlns:a16="http://schemas.microsoft.com/office/drawing/2014/main" val="64795354"/>
                    </a:ext>
                  </a:extLst>
                </a:gridCol>
                <a:gridCol w="329184">
                  <a:extLst>
                    <a:ext uri="{9D8B030D-6E8A-4147-A177-3AD203B41FA5}">
                      <a16:colId xmlns:a16="http://schemas.microsoft.com/office/drawing/2014/main" val="2043111492"/>
                    </a:ext>
                  </a:extLst>
                </a:gridCol>
                <a:gridCol w="329184">
                  <a:extLst>
                    <a:ext uri="{9D8B030D-6E8A-4147-A177-3AD203B41FA5}">
                      <a16:colId xmlns:a16="http://schemas.microsoft.com/office/drawing/2014/main" val="1503535695"/>
                    </a:ext>
                  </a:extLst>
                </a:gridCol>
                <a:gridCol w="370332">
                  <a:extLst>
                    <a:ext uri="{9D8B030D-6E8A-4147-A177-3AD203B41FA5}">
                      <a16:colId xmlns:a16="http://schemas.microsoft.com/office/drawing/2014/main" val="3304841784"/>
                    </a:ext>
                  </a:extLst>
                </a:gridCol>
                <a:gridCol w="370332">
                  <a:extLst>
                    <a:ext uri="{9D8B030D-6E8A-4147-A177-3AD203B41FA5}">
                      <a16:colId xmlns:a16="http://schemas.microsoft.com/office/drawing/2014/main" val="1089325621"/>
                    </a:ext>
                  </a:extLst>
                </a:gridCol>
                <a:gridCol w="329184">
                  <a:extLst>
                    <a:ext uri="{9D8B030D-6E8A-4147-A177-3AD203B41FA5}">
                      <a16:colId xmlns:a16="http://schemas.microsoft.com/office/drawing/2014/main" val="2750124698"/>
                    </a:ext>
                  </a:extLst>
                </a:gridCol>
                <a:gridCol w="329184">
                  <a:extLst>
                    <a:ext uri="{9D8B030D-6E8A-4147-A177-3AD203B41FA5}">
                      <a16:colId xmlns:a16="http://schemas.microsoft.com/office/drawing/2014/main" val="2224429379"/>
                    </a:ext>
                  </a:extLst>
                </a:gridCol>
                <a:gridCol w="370332">
                  <a:extLst>
                    <a:ext uri="{9D8B030D-6E8A-4147-A177-3AD203B41FA5}">
                      <a16:colId xmlns:a16="http://schemas.microsoft.com/office/drawing/2014/main" val="1552879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458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- 2018-10-02 16:41:10 </a:t>
                      </a:r>
                      <a:r>
                        <a:rPr kumimoji="0" lang="en-US" sz="1000" b="0" i="0" u="none" strike="noStrike" kern="1200" cap="none" spc="0" normalizeH="0" baseline="0" noProof="0">
                          <a:ln>
                            <a:noFill/>
                          </a:ln>
                          <a:solidFill>
                            <a:prstClr val="black"/>
                          </a:solidFill>
                          <a:effectLst/>
                          <a:uLnTx/>
                          <a:uFillTx/>
                          <a:latin typeface="+mn-lt"/>
                          <a:ea typeface="+mn-ea"/>
                          <a:cs typeface="+mn-cs"/>
                        </a:rPr>
                        <a:t> 
 Ngayong Filipino Elderly Week, kayo'y pinapaalalahanan namin sa mga tamang requirements upang ma-avail ang 20% Senior Citizen Discount.
Siguraduhing i-present ang Senior Citizen's ID, booklet, at ang reseta galing sa inyong doktor o local health center.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445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7364876"/>
                  </a:ext>
                </a:extLst>
              </a:tr>
            </a:tbl>
          </a:graphicData>
        </a:graphic>
      </p:graphicFrame>
      <p:sp>
        <p:nvSpPr>
          <p:cNvPr id="4" name="Text Placeholder 3">
            <a:extLst>
              <a:ext uri="{FF2B5EF4-FFF2-40B4-BE49-F238E27FC236}">
                <a16:creationId xmlns:a16="http://schemas.microsoft.com/office/drawing/2014/main" id="{7A02C4A8-3E8C-424E-80E9-A4F81B3C0491}"/>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994194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DDDB2-968B-4FB1-93AE-027BCAEBDFF4}"/>
              </a:ext>
            </a:extLst>
          </p:cNvPr>
          <p:cNvSpPr>
            <a:spLocks noGrp="1"/>
          </p:cNvSpPr>
          <p:nvPr>
            <p:ph type="title"/>
          </p:nvPr>
        </p:nvSpPr>
        <p:spPr/>
        <p:txBody>
          <a:bodyPr/>
          <a:lstStyle/>
          <a:p>
            <a:r>
              <a:rPr lang="en-US"/>
              <a:t>Facebook Own Posts Table | TGP The Generics Pharmacy - 8 of 13</a:t>
            </a:r>
          </a:p>
        </p:txBody>
      </p:sp>
      <p:graphicFrame>
        <p:nvGraphicFramePr>
          <p:cNvPr id="5" name="Table Placeholder 4">
            <a:extLst>
              <a:ext uri="{FF2B5EF4-FFF2-40B4-BE49-F238E27FC236}">
                <a16:creationId xmlns:a16="http://schemas.microsoft.com/office/drawing/2014/main" id="{AEE88892-D16E-4BDC-96B5-257B2C87CB90}"/>
              </a:ext>
            </a:extLst>
          </p:cNvPr>
          <p:cNvGraphicFramePr>
            <a:graphicFrameLocks noGrp="1"/>
          </p:cNvGraphicFramePr>
          <p:nvPr>
            <p:ph type="tbl" sz="quarter" idx="13"/>
            <p:extLst>
              <p:ext uri="{D42A27DB-BD31-4B8C-83A1-F6EECF244321}">
                <p14:modId xmlns:p14="http://schemas.microsoft.com/office/powerpoint/2010/main" val="177953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526592183"/>
                    </a:ext>
                  </a:extLst>
                </a:gridCol>
                <a:gridCol w="370332">
                  <a:extLst>
                    <a:ext uri="{9D8B030D-6E8A-4147-A177-3AD203B41FA5}">
                      <a16:colId xmlns:a16="http://schemas.microsoft.com/office/drawing/2014/main" val="3760890205"/>
                    </a:ext>
                  </a:extLst>
                </a:gridCol>
                <a:gridCol w="370332">
                  <a:extLst>
                    <a:ext uri="{9D8B030D-6E8A-4147-A177-3AD203B41FA5}">
                      <a16:colId xmlns:a16="http://schemas.microsoft.com/office/drawing/2014/main" val="996003595"/>
                    </a:ext>
                  </a:extLst>
                </a:gridCol>
                <a:gridCol w="370332">
                  <a:extLst>
                    <a:ext uri="{9D8B030D-6E8A-4147-A177-3AD203B41FA5}">
                      <a16:colId xmlns:a16="http://schemas.microsoft.com/office/drawing/2014/main" val="827416970"/>
                    </a:ext>
                  </a:extLst>
                </a:gridCol>
                <a:gridCol w="329184">
                  <a:extLst>
                    <a:ext uri="{9D8B030D-6E8A-4147-A177-3AD203B41FA5}">
                      <a16:colId xmlns:a16="http://schemas.microsoft.com/office/drawing/2014/main" val="1051942171"/>
                    </a:ext>
                  </a:extLst>
                </a:gridCol>
                <a:gridCol w="329184">
                  <a:extLst>
                    <a:ext uri="{9D8B030D-6E8A-4147-A177-3AD203B41FA5}">
                      <a16:colId xmlns:a16="http://schemas.microsoft.com/office/drawing/2014/main" val="1733540468"/>
                    </a:ext>
                  </a:extLst>
                </a:gridCol>
                <a:gridCol w="329184">
                  <a:extLst>
                    <a:ext uri="{9D8B030D-6E8A-4147-A177-3AD203B41FA5}">
                      <a16:colId xmlns:a16="http://schemas.microsoft.com/office/drawing/2014/main" val="1943388053"/>
                    </a:ext>
                  </a:extLst>
                </a:gridCol>
                <a:gridCol w="329184">
                  <a:extLst>
                    <a:ext uri="{9D8B030D-6E8A-4147-A177-3AD203B41FA5}">
                      <a16:colId xmlns:a16="http://schemas.microsoft.com/office/drawing/2014/main" val="3372296009"/>
                    </a:ext>
                  </a:extLst>
                </a:gridCol>
                <a:gridCol w="329184">
                  <a:extLst>
                    <a:ext uri="{9D8B030D-6E8A-4147-A177-3AD203B41FA5}">
                      <a16:colId xmlns:a16="http://schemas.microsoft.com/office/drawing/2014/main" val="2336577845"/>
                    </a:ext>
                  </a:extLst>
                </a:gridCol>
                <a:gridCol w="329184">
                  <a:extLst>
                    <a:ext uri="{9D8B030D-6E8A-4147-A177-3AD203B41FA5}">
                      <a16:colId xmlns:a16="http://schemas.microsoft.com/office/drawing/2014/main" val="3292033366"/>
                    </a:ext>
                  </a:extLst>
                </a:gridCol>
                <a:gridCol w="329184">
                  <a:extLst>
                    <a:ext uri="{9D8B030D-6E8A-4147-A177-3AD203B41FA5}">
                      <a16:colId xmlns:a16="http://schemas.microsoft.com/office/drawing/2014/main" val="4082711368"/>
                    </a:ext>
                  </a:extLst>
                </a:gridCol>
                <a:gridCol w="329184">
                  <a:extLst>
                    <a:ext uri="{9D8B030D-6E8A-4147-A177-3AD203B41FA5}">
                      <a16:colId xmlns:a16="http://schemas.microsoft.com/office/drawing/2014/main" val="4183224046"/>
                    </a:ext>
                  </a:extLst>
                </a:gridCol>
                <a:gridCol w="370332">
                  <a:extLst>
                    <a:ext uri="{9D8B030D-6E8A-4147-A177-3AD203B41FA5}">
                      <a16:colId xmlns:a16="http://schemas.microsoft.com/office/drawing/2014/main" val="118860011"/>
                    </a:ext>
                  </a:extLst>
                </a:gridCol>
                <a:gridCol w="370332">
                  <a:extLst>
                    <a:ext uri="{9D8B030D-6E8A-4147-A177-3AD203B41FA5}">
                      <a16:colId xmlns:a16="http://schemas.microsoft.com/office/drawing/2014/main" val="1155081718"/>
                    </a:ext>
                  </a:extLst>
                </a:gridCol>
                <a:gridCol w="329184">
                  <a:extLst>
                    <a:ext uri="{9D8B030D-6E8A-4147-A177-3AD203B41FA5}">
                      <a16:colId xmlns:a16="http://schemas.microsoft.com/office/drawing/2014/main" val="2849916782"/>
                    </a:ext>
                  </a:extLst>
                </a:gridCol>
                <a:gridCol w="329184">
                  <a:extLst>
                    <a:ext uri="{9D8B030D-6E8A-4147-A177-3AD203B41FA5}">
                      <a16:colId xmlns:a16="http://schemas.microsoft.com/office/drawing/2014/main" val="3657070082"/>
                    </a:ext>
                  </a:extLst>
                </a:gridCol>
                <a:gridCol w="370332">
                  <a:extLst>
                    <a:ext uri="{9D8B030D-6E8A-4147-A177-3AD203B41FA5}">
                      <a16:colId xmlns:a16="http://schemas.microsoft.com/office/drawing/2014/main" val="247889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705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529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7209388"/>
                  </a:ext>
                </a:extLst>
              </a:tr>
            </a:tbl>
          </a:graphicData>
        </a:graphic>
      </p:graphicFrame>
      <p:sp>
        <p:nvSpPr>
          <p:cNvPr id="4" name="Text Placeholder 3">
            <a:extLst>
              <a:ext uri="{FF2B5EF4-FFF2-40B4-BE49-F238E27FC236}">
                <a16:creationId xmlns:a16="http://schemas.microsoft.com/office/drawing/2014/main" id="{0D7E2C94-7A71-47E5-B885-81FC885D217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254836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CD9B1-C973-4B69-960D-CBC666434A11}"/>
              </a:ext>
            </a:extLst>
          </p:cNvPr>
          <p:cNvSpPr>
            <a:spLocks noGrp="1"/>
          </p:cNvSpPr>
          <p:nvPr>
            <p:ph type="title"/>
          </p:nvPr>
        </p:nvSpPr>
        <p:spPr/>
        <p:txBody>
          <a:bodyPr/>
          <a:lstStyle/>
          <a:p>
            <a:r>
              <a:rPr lang="en-US"/>
              <a:t>Facebook Own Posts Table | TGP The Generics Pharmacy - 9 of 13</a:t>
            </a:r>
          </a:p>
        </p:txBody>
      </p:sp>
      <p:graphicFrame>
        <p:nvGraphicFramePr>
          <p:cNvPr id="5" name="Table Placeholder 4">
            <a:extLst>
              <a:ext uri="{FF2B5EF4-FFF2-40B4-BE49-F238E27FC236}">
                <a16:creationId xmlns:a16="http://schemas.microsoft.com/office/drawing/2014/main" id="{16716162-4654-48D2-B82C-2336CF6B17EF}"/>
              </a:ext>
            </a:extLst>
          </p:cNvPr>
          <p:cNvGraphicFramePr>
            <a:graphicFrameLocks noGrp="1"/>
          </p:cNvGraphicFramePr>
          <p:nvPr>
            <p:ph type="tbl" sz="quarter" idx="13"/>
            <p:extLst>
              <p:ext uri="{D42A27DB-BD31-4B8C-83A1-F6EECF244321}">
                <p14:modId xmlns:p14="http://schemas.microsoft.com/office/powerpoint/2010/main" val="337309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20631861"/>
                    </a:ext>
                  </a:extLst>
                </a:gridCol>
                <a:gridCol w="370332">
                  <a:extLst>
                    <a:ext uri="{9D8B030D-6E8A-4147-A177-3AD203B41FA5}">
                      <a16:colId xmlns:a16="http://schemas.microsoft.com/office/drawing/2014/main" val="3902119600"/>
                    </a:ext>
                  </a:extLst>
                </a:gridCol>
                <a:gridCol w="370332">
                  <a:extLst>
                    <a:ext uri="{9D8B030D-6E8A-4147-A177-3AD203B41FA5}">
                      <a16:colId xmlns:a16="http://schemas.microsoft.com/office/drawing/2014/main" val="3637522849"/>
                    </a:ext>
                  </a:extLst>
                </a:gridCol>
                <a:gridCol w="370332">
                  <a:extLst>
                    <a:ext uri="{9D8B030D-6E8A-4147-A177-3AD203B41FA5}">
                      <a16:colId xmlns:a16="http://schemas.microsoft.com/office/drawing/2014/main" val="2691443699"/>
                    </a:ext>
                  </a:extLst>
                </a:gridCol>
                <a:gridCol w="329184">
                  <a:extLst>
                    <a:ext uri="{9D8B030D-6E8A-4147-A177-3AD203B41FA5}">
                      <a16:colId xmlns:a16="http://schemas.microsoft.com/office/drawing/2014/main" val="1071121137"/>
                    </a:ext>
                  </a:extLst>
                </a:gridCol>
                <a:gridCol w="329184">
                  <a:extLst>
                    <a:ext uri="{9D8B030D-6E8A-4147-A177-3AD203B41FA5}">
                      <a16:colId xmlns:a16="http://schemas.microsoft.com/office/drawing/2014/main" val="3863834537"/>
                    </a:ext>
                  </a:extLst>
                </a:gridCol>
                <a:gridCol w="329184">
                  <a:extLst>
                    <a:ext uri="{9D8B030D-6E8A-4147-A177-3AD203B41FA5}">
                      <a16:colId xmlns:a16="http://schemas.microsoft.com/office/drawing/2014/main" val="4042005493"/>
                    </a:ext>
                  </a:extLst>
                </a:gridCol>
                <a:gridCol w="329184">
                  <a:extLst>
                    <a:ext uri="{9D8B030D-6E8A-4147-A177-3AD203B41FA5}">
                      <a16:colId xmlns:a16="http://schemas.microsoft.com/office/drawing/2014/main" val="2895453937"/>
                    </a:ext>
                  </a:extLst>
                </a:gridCol>
                <a:gridCol w="329184">
                  <a:extLst>
                    <a:ext uri="{9D8B030D-6E8A-4147-A177-3AD203B41FA5}">
                      <a16:colId xmlns:a16="http://schemas.microsoft.com/office/drawing/2014/main" val="2043204487"/>
                    </a:ext>
                  </a:extLst>
                </a:gridCol>
                <a:gridCol w="329184">
                  <a:extLst>
                    <a:ext uri="{9D8B030D-6E8A-4147-A177-3AD203B41FA5}">
                      <a16:colId xmlns:a16="http://schemas.microsoft.com/office/drawing/2014/main" val="818076602"/>
                    </a:ext>
                  </a:extLst>
                </a:gridCol>
                <a:gridCol w="329184">
                  <a:extLst>
                    <a:ext uri="{9D8B030D-6E8A-4147-A177-3AD203B41FA5}">
                      <a16:colId xmlns:a16="http://schemas.microsoft.com/office/drawing/2014/main" val="3754470431"/>
                    </a:ext>
                  </a:extLst>
                </a:gridCol>
                <a:gridCol w="329184">
                  <a:extLst>
                    <a:ext uri="{9D8B030D-6E8A-4147-A177-3AD203B41FA5}">
                      <a16:colId xmlns:a16="http://schemas.microsoft.com/office/drawing/2014/main" val="2280112038"/>
                    </a:ext>
                  </a:extLst>
                </a:gridCol>
                <a:gridCol w="370332">
                  <a:extLst>
                    <a:ext uri="{9D8B030D-6E8A-4147-A177-3AD203B41FA5}">
                      <a16:colId xmlns:a16="http://schemas.microsoft.com/office/drawing/2014/main" val="2930440224"/>
                    </a:ext>
                  </a:extLst>
                </a:gridCol>
                <a:gridCol w="370332">
                  <a:extLst>
                    <a:ext uri="{9D8B030D-6E8A-4147-A177-3AD203B41FA5}">
                      <a16:colId xmlns:a16="http://schemas.microsoft.com/office/drawing/2014/main" val="2616865920"/>
                    </a:ext>
                  </a:extLst>
                </a:gridCol>
                <a:gridCol w="329184">
                  <a:extLst>
                    <a:ext uri="{9D8B030D-6E8A-4147-A177-3AD203B41FA5}">
                      <a16:colId xmlns:a16="http://schemas.microsoft.com/office/drawing/2014/main" val="794578847"/>
                    </a:ext>
                  </a:extLst>
                </a:gridCol>
                <a:gridCol w="329184">
                  <a:extLst>
                    <a:ext uri="{9D8B030D-6E8A-4147-A177-3AD203B41FA5}">
                      <a16:colId xmlns:a16="http://schemas.microsoft.com/office/drawing/2014/main" val="314452906"/>
                    </a:ext>
                  </a:extLst>
                </a:gridCol>
                <a:gridCol w="370332">
                  <a:extLst>
                    <a:ext uri="{9D8B030D-6E8A-4147-A177-3AD203B41FA5}">
                      <a16:colId xmlns:a16="http://schemas.microsoft.com/office/drawing/2014/main" val="1814197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240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2028014"/>
                  </a:ext>
                </a:extLst>
              </a:tr>
            </a:tbl>
          </a:graphicData>
        </a:graphic>
      </p:graphicFrame>
      <p:sp>
        <p:nvSpPr>
          <p:cNvPr id="4" name="Text Placeholder 3">
            <a:extLst>
              <a:ext uri="{FF2B5EF4-FFF2-40B4-BE49-F238E27FC236}">
                <a16:creationId xmlns:a16="http://schemas.microsoft.com/office/drawing/2014/main" id="{42782461-CD7D-4B72-BCE2-A4477B3DA8E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368776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C2B2-B08E-45FD-9003-A46BC6A084AD}"/>
              </a:ext>
            </a:extLst>
          </p:cNvPr>
          <p:cNvSpPr>
            <a:spLocks noGrp="1"/>
          </p:cNvSpPr>
          <p:nvPr>
            <p:ph type="title"/>
          </p:nvPr>
        </p:nvSpPr>
        <p:spPr/>
        <p:txBody>
          <a:bodyPr/>
          <a:lstStyle/>
          <a:p>
            <a:r>
              <a:rPr lang="en-US"/>
              <a:t>Facebook Own Posts Table | TGP The Generics Pharmacy - 10 of 13</a:t>
            </a:r>
          </a:p>
        </p:txBody>
      </p:sp>
      <p:graphicFrame>
        <p:nvGraphicFramePr>
          <p:cNvPr id="5" name="Table Placeholder 4">
            <a:extLst>
              <a:ext uri="{FF2B5EF4-FFF2-40B4-BE49-F238E27FC236}">
                <a16:creationId xmlns:a16="http://schemas.microsoft.com/office/drawing/2014/main" id="{33E5C17A-5FA9-46FB-80E4-BBCD32FCB11F}"/>
              </a:ext>
            </a:extLst>
          </p:cNvPr>
          <p:cNvGraphicFramePr>
            <a:graphicFrameLocks noGrp="1"/>
          </p:cNvGraphicFramePr>
          <p:nvPr>
            <p:ph type="tbl" sz="quarter" idx="13"/>
            <p:extLst>
              <p:ext uri="{D42A27DB-BD31-4B8C-83A1-F6EECF244321}">
                <p14:modId xmlns:p14="http://schemas.microsoft.com/office/powerpoint/2010/main" val="263551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480521281"/>
                    </a:ext>
                  </a:extLst>
                </a:gridCol>
                <a:gridCol w="370332">
                  <a:extLst>
                    <a:ext uri="{9D8B030D-6E8A-4147-A177-3AD203B41FA5}">
                      <a16:colId xmlns:a16="http://schemas.microsoft.com/office/drawing/2014/main" val="931348982"/>
                    </a:ext>
                  </a:extLst>
                </a:gridCol>
                <a:gridCol w="370332">
                  <a:extLst>
                    <a:ext uri="{9D8B030D-6E8A-4147-A177-3AD203B41FA5}">
                      <a16:colId xmlns:a16="http://schemas.microsoft.com/office/drawing/2014/main" val="3870375879"/>
                    </a:ext>
                  </a:extLst>
                </a:gridCol>
                <a:gridCol w="370332">
                  <a:extLst>
                    <a:ext uri="{9D8B030D-6E8A-4147-A177-3AD203B41FA5}">
                      <a16:colId xmlns:a16="http://schemas.microsoft.com/office/drawing/2014/main" val="553972572"/>
                    </a:ext>
                  </a:extLst>
                </a:gridCol>
                <a:gridCol w="329184">
                  <a:extLst>
                    <a:ext uri="{9D8B030D-6E8A-4147-A177-3AD203B41FA5}">
                      <a16:colId xmlns:a16="http://schemas.microsoft.com/office/drawing/2014/main" val="2264932400"/>
                    </a:ext>
                  </a:extLst>
                </a:gridCol>
                <a:gridCol w="329184">
                  <a:extLst>
                    <a:ext uri="{9D8B030D-6E8A-4147-A177-3AD203B41FA5}">
                      <a16:colId xmlns:a16="http://schemas.microsoft.com/office/drawing/2014/main" val="2684692677"/>
                    </a:ext>
                  </a:extLst>
                </a:gridCol>
                <a:gridCol w="329184">
                  <a:extLst>
                    <a:ext uri="{9D8B030D-6E8A-4147-A177-3AD203B41FA5}">
                      <a16:colId xmlns:a16="http://schemas.microsoft.com/office/drawing/2014/main" val="1893218253"/>
                    </a:ext>
                  </a:extLst>
                </a:gridCol>
                <a:gridCol w="329184">
                  <a:extLst>
                    <a:ext uri="{9D8B030D-6E8A-4147-A177-3AD203B41FA5}">
                      <a16:colId xmlns:a16="http://schemas.microsoft.com/office/drawing/2014/main" val="2267914197"/>
                    </a:ext>
                  </a:extLst>
                </a:gridCol>
                <a:gridCol w="329184">
                  <a:extLst>
                    <a:ext uri="{9D8B030D-6E8A-4147-A177-3AD203B41FA5}">
                      <a16:colId xmlns:a16="http://schemas.microsoft.com/office/drawing/2014/main" val="846092327"/>
                    </a:ext>
                  </a:extLst>
                </a:gridCol>
                <a:gridCol w="329184">
                  <a:extLst>
                    <a:ext uri="{9D8B030D-6E8A-4147-A177-3AD203B41FA5}">
                      <a16:colId xmlns:a16="http://schemas.microsoft.com/office/drawing/2014/main" val="2931683115"/>
                    </a:ext>
                  </a:extLst>
                </a:gridCol>
                <a:gridCol w="329184">
                  <a:extLst>
                    <a:ext uri="{9D8B030D-6E8A-4147-A177-3AD203B41FA5}">
                      <a16:colId xmlns:a16="http://schemas.microsoft.com/office/drawing/2014/main" val="3755007879"/>
                    </a:ext>
                  </a:extLst>
                </a:gridCol>
                <a:gridCol w="329184">
                  <a:extLst>
                    <a:ext uri="{9D8B030D-6E8A-4147-A177-3AD203B41FA5}">
                      <a16:colId xmlns:a16="http://schemas.microsoft.com/office/drawing/2014/main" val="340782580"/>
                    </a:ext>
                  </a:extLst>
                </a:gridCol>
                <a:gridCol w="370332">
                  <a:extLst>
                    <a:ext uri="{9D8B030D-6E8A-4147-A177-3AD203B41FA5}">
                      <a16:colId xmlns:a16="http://schemas.microsoft.com/office/drawing/2014/main" val="3253754525"/>
                    </a:ext>
                  </a:extLst>
                </a:gridCol>
                <a:gridCol w="370332">
                  <a:extLst>
                    <a:ext uri="{9D8B030D-6E8A-4147-A177-3AD203B41FA5}">
                      <a16:colId xmlns:a16="http://schemas.microsoft.com/office/drawing/2014/main" val="2608659435"/>
                    </a:ext>
                  </a:extLst>
                </a:gridCol>
                <a:gridCol w="329184">
                  <a:extLst>
                    <a:ext uri="{9D8B030D-6E8A-4147-A177-3AD203B41FA5}">
                      <a16:colId xmlns:a16="http://schemas.microsoft.com/office/drawing/2014/main" val="3225613931"/>
                    </a:ext>
                  </a:extLst>
                </a:gridCol>
                <a:gridCol w="329184">
                  <a:extLst>
                    <a:ext uri="{9D8B030D-6E8A-4147-A177-3AD203B41FA5}">
                      <a16:colId xmlns:a16="http://schemas.microsoft.com/office/drawing/2014/main" val="1527964052"/>
                    </a:ext>
                  </a:extLst>
                </a:gridCol>
                <a:gridCol w="370332">
                  <a:extLst>
                    <a:ext uri="{9D8B030D-6E8A-4147-A177-3AD203B41FA5}">
                      <a16:colId xmlns:a16="http://schemas.microsoft.com/office/drawing/2014/main" val="1300186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390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533894"/>
                  </a:ext>
                </a:extLst>
              </a:tr>
            </a:tbl>
          </a:graphicData>
        </a:graphic>
      </p:graphicFrame>
      <p:sp>
        <p:nvSpPr>
          <p:cNvPr id="4" name="Text Placeholder 3">
            <a:extLst>
              <a:ext uri="{FF2B5EF4-FFF2-40B4-BE49-F238E27FC236}">
                <a16:creationId xmlns:a16="http://schemas.microsoft.com/office/drawing/2014/main" id="{D6EC5021-61FF-4F1C-B2C2-5319250C7234}"/>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624473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1C87A-1F52-499F-B44C-058AAD01FC99}"/>
              </a:ext>
            </a:extLst>
          </p:cNvPr>
          <p:cNvSpPr>
            <a:spLocks noGrp="1"/>
          </p:cNvSpPr>
          <p:nvPr>
            <p:ph type="title"/>
          </p:nvPr>
        </p:nvSpPr>
        <p:spPr/>
        <p:txBody>
          <a:bodyPr/>
          <a:lstStyle/>
          <a:p>
            <a:r>
              <a:rPr lang="en-US"/>
              <a:t>Facebook Own Posts Table | TGP The Generics Pharmacy - 11 of 13</a:t>
            </a:r>
          </a:p>
        </p:txBody>
      </p:sp>
      <p:graphicFrame>
        <p:nvGraphicFramePr>
          <p:cNvPr id="5" name="Table Placeholder 4">
            <a:extLst>
              <a:ext uri="{FF2B5EF4-FFF2-40B4-BE49-F238E27FC236}">
                <a16:creationId xmlns:a16="http://schemas.microsoft.com/office/drawing/2014/main" id="{D5D62C05-29DF-4A66-8703-955A4948581C}"/>
              </a:ext>
            </a:extLst>
          </p:cNvPr>
          <p:cNvGraphicFramePr>
            <a:graphicFrameLocks noGrp="1"/>
          </p:cNvGraphicFramePr>
          <p:nvPr>
            <p:ph type="tbl" sz="quarter" idx="13"/>
            <p:extLst>
              <p:ext uri="{D42A27DB-BD31-4B8C-83A1-F6EECF244321}">
                <p14:modId xmlns:p14="http://schemas.microsoft.com/office/powerpoint/2010/main" val="145916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46620647"/>
                    </a:ext>
                  </a:extLst>
                </a:gridCol>
                <a:gridCol w="370332">
                  <a:extLst>
                    <a:ext uri="{9D8B030D-6E8A-4147-A177-3AD203B41FA5}">
                      <a16:colId xmlns:a16="http://schemas.microsoft.com/office/drawing/2014/main" val="539597130"/>
                    </a:ext>
                  </a:extLst>
                </a:gridCol>
                <a:gridCol w="370332">
                  <a:extLst>
                    <a:ext uri="{9D8B030D-6E8A-4147-A177-3AD203B41FA5}">
                      <a16:colId xmlns:a16="http://schemas.microsoft.com/office/drawing/2014/main" val="3222885132"/>
                    </a:ext>
                  </a:extLst>
                </a:gridCol>
                <a:gridCol w="370332">
                  <a:extLst>
                    <a:ext uri="{9D8B030D-6E8A-4147-A177-3AD203B41FA5}">
                      <a16:colId xmlns:a16="http://schemas.microsoft.com/office/drawing/2014/main" val="248819377"/>
                    </a:ext>
                  </a:extLst>
                </a:gridCol>
                <a:gridCol w="329184">
                  <a:extLst>
                    <a:ext uri="{9D8B030D-6E8A-4147-A177-3AD203B41FA5}">
                      <a16:colId xmlns:a16="http://schemas.microsoft.com/office/drawing/2014/main" val="2239503877"/>
                    </a:ext>
                  </a:extLst>
                </a:gridCol>
                <a:gridCol w="329184">
                  <a:extLst>
                    <a:ext uri="{9D8B030D-6E8A-4147-A177-3AD203B41FA5}">
                      <a16:colId xmlns:a16="http://schemas.microsoft.com/office/drawing/2014/main" val="3617284164"/>
                    </a:ext>
                  </a:extLst>
                </a:gridCol>
                <a:gridCol w="329184">
                  <a:extLst>
                    <a:ext uri="{9D8B030D-6E8A-4147-A177-3AD203B41FA5}">
                      <a16:colId xmlns:a16="http://schemas.microsoft.com/office/drawing/2014/main" val="3714126672"/>
                    </a:ext>
                  </a:extLst>
                </a:gridCol>
                <a:gridCol w="329184">
                  <a:extLst>
                    <a:ext uri="{9D8B030D-6E8A-4147-A177-3AD203B41FA5}">
                      <a16:colId xmlns:a16="http://schemas.microsoft.com/office/drawing/2014/main" val="188215400"/>
                    </a:ext>
                  </a:extLst>
                </a:gridCol>
                <a:gridCol w="329184">
                  <a:extLst>
                    <a:ext uri="{9D8B030D-6E8A-4147-A177-3AD203B41FA5}">
                      <a16:colId xmlns:a16="http://schemas.microsoft.com/office/drawing/2014/main" val="92729057"/>
                    </a:ext>
                  </a:extLst>
                </a:gridCol>
                <a:gridCol w="329184">
                  <a:extLst>
                    <a:ext uri="{9D8B030D-6E8A-4147-A177-3AD203B41FA5}">
                      <a16:colId xmlns:a16="http://schemas.microsoft.com/office/drawing/2014/main" val="1216523368"/>
                    </a:ext>
                  </a:extLst>
                </a:gridCol>
                <a:gridCol w="329184">
                  <a:extLst>
                    <a:ext uri="{9D8B030D-6E8A-4147-A177-3AD203B41FA5}">
                      <a16:colId xmlns:a16="http://schemas.microsoft.com/office/drawing/2014/main" val="18938624"/>
                    </a:ext>
                  </a:extLst>
                </a:gridCol>
                <a:gridCol w="329184">
                  <a:extLst>
                    <a:ext uri="{9D8B030D-6E8A-4147-A177-3AD203B41FA5}">
                      <a16:colId xmlns:a16="http://schemas.microsoft.com/office/drawing/2014/main" val="2009807583"/>
                    </a:ext>
                  </a:extLst>
                </a:gridCol>
                <a:gridCol w="370332">
                  <a:extLst>
                    <a:ext uri="{9D8B030D-6E8A-4147-A177-3AD203B41FA5}">
                      <a16:colId xmlns:a16="http://schemas.microsoft.com/office/drawing/2014/main" val="3591830907"/>
                    </a:ext>
                  </a:extLst>
                </a:gridCol>
                <a:gridCol w="370332">
                  <a:extLst>
                    <a:ext uri="{9D8B030D-6E8A-4147-A177-3AD203B41FA5}">
                      <a16:colId xmlns:a16="http://schemas.microsoft.com/office/drawing/2014/main" val="4087272061"/>
                    </a:ext>
                  </a:extLst>
                </a:gridCol>
                <a:gridCol w="329184">
                  <a:extLst>
                    <a:ext uri="{9D8B030D-6E8A-4147-A177-3AD203B41FA5}">
                      <a16:colId xmlns:a16="http://schemas.microsoft.com/office/drawing/2014/main" val="3831420470"/>
                    </a:ext>
                  </a:extLst>
                </a:gridCol>
                <a:gridCol w="329184">
                  <a:extLst>
                    <a:ext uri="{9D8B030D-6E8A-4147-A177-3AD203B41FA5}">
                      <a16:colId xmlns:a16="http://schemas.microsoft.com/office/drawing/2014/main" val="2565082956"/>
                    </a:ext>
                  </a:extLst>
                </a:gridCol>
                <a:gridCol w="370332">
                  <a:extLst>
                    <a:ext uri="{9D8B030D-6E8A-4147-A177-3AD203B41FA5}">
                      <a16:colId xmlns:a16="http://schemas.microsoft.com/office/drawing/2014/main" val="249143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012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90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26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7048707"/>
                  </a:ext>
                </a:extLst>
              </a:tr>
            </a:tbl>
          </a:graphicData>
        </a:graphic>
      </p:graphicFrame>
      <p:sp>
        <p:nvSpPr>
          <p:cNvPr id="4" name="Text Placeholder 3">
            <a:extLst>
              <a:ext uri="{FF2B5EF4-FFF2-40B4-BE49-F238E27FC236}">
                <a16:creationId xmlns:a16="http://schemas.microsoft.com/office/drawing/2014/main" id="{5654AE56-F6EF-42B7-98C6-7994EB160F8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850483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D791D-81AA-4254-882D-1B0A9A0C58AC}"/>
              </a:ext>
            </a:extLst>
          </p:cNvPr>
          <p:cNvSpPr>
            <a:spLocks noGrp="1"/>
          </p:cNvSpPr>
          <p:nvPr>
            <p:ph type="title"/>
          </p:nvPr>
        </p:nvSpPr>
        <p:spPr/>
        <p:txBody>
          <a:bodyPr/>
          <a:lstStyle/>
          <a:p>
            <a:r>
              <a:rPr lang="en-US"/>
              <a:t>Facebook Own Posts Table | TGP The Generics Pharmacy - 12 of 13</a:t>
            </a:r>
          </a:p>
        </p:txBody>
      </p:sp>
      <p:graphicFrame>
        <p:nvGraphicFramePr>
          <p:cNvPr id="5" name="Table Placeholder 4">
            <a:extLst>
              <a:ext uri="{FF2B5EF4-FFF2-40B4-BE49-F238E27FC236}">
                <a16:creationId xmlns:a16="http://schemas.microsoft.com/office/drawing/2014/main" id="{F3A504E9-10AB-4D20-8065-A9F7EFB7BE6B}"/>
              </a:ext>
            </a:extLst>
          </p:cNvPr>
          <p:cNvGraphicFramePr>
            <a:graphicFrameLocks noGrp="1"/>
          </p:cNvGraphicFramePr>
          <p:nvPr>
            <p:ph type="tbl" sz="quarter" idx="13"/>
            <p:extLst>
              <p:ext uri="{D42A27DB-BD31-4B8C-83A1-F6EECF244321}">
                <p14:modId xmlns:p14="http://schemas.microsoft.com/office/powerpoint/2010/main" val="1726854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207274479"/>
                    </a:ext>
                  </a:extLst>
                </a:gridCol>
                <a:gridCol w="370332">
                  <a:extLst>
                    <a:ext uri="{9D8B030D-6E8A-4147-A177-3AD203B41FA5}">
                      <a16:colId xmlns:a16="http://schemas.microsoft.com/office/drawing/2014/main" val="2668304979"/>
                    </a:ext>
                  </a:extLst>
                </a:gridCol>
                <a:gridCol w="370332">
                  <a:extLst>
                    <a:ext uri="{9D8B030D-6E8A-4147-A177-3AD203B41FA5}">
                      <a16:colId xmlns:a16="http://schemas.microsoft.com/office/drawing/2014/main" val="2659516926"/>
                    </a:ext>
                  </a:extLst>
                </a:gridCol>
                <a:gridCol w="370332">
                  <a:extLst>
                    <a:ext uri="{9D8B030D-6E8A-4147-A177-3AD203B41FA5}">
                      <a16:colId xmlns:a16="http://schemas.microsoft.com/office/drawing/2014/main" val="2531843282"/>
                    </a:ext>
                  </a:extLst>
                </a:gridCol>
                <a:gridCol w="329184">
                  <a:extLst>
                    <a:ext uri="{9D8B030D-6E8A-4147-A177-3AD203B41FA5}">
                      <a16:colId xmlns:a16="http://schemas.microsoft.com/office/drawing/2014/main" val="1118884770"/>
                    </a:ext>
                  </a:extLst>
                </a:gridCol>
                <a:gridCol w="329184">
                  <a:extLst>
                    <a:ext uri="{9D8B030D-6E8A-4147-A177-3AD203B41FA5}">
                      <a16:colId xmlns:a16="http://schemas.microsoft.com/office/drawing/2014/main" val="1198735124"/>
                    </a:ext>
                  </a:extLst>
                </a:gridCol>
                <a:gridCol w="329184">
                  <a:extLst>
                    <a:ext uri="{9D8B030D-6E8A-4147-A177-3AD203B41FA5}">
                      <a16:colId xmlns:a16="http://schemas.microsoft.com/office/drawing/2014/main" val="2701764770"/>
                    </a:ext>
                  </a:extLst>
                </a:gridCol>
                <a:gridCol w="329184">
                  <a:extLst>
                    <a:ext uri="{9D8B030D-6E8A-4147-A177-3AD203B41FA5}">
                      <a16:colId xmlns:a16="http://schemas.microsoft.com/office/drawing/2014/main" val="581456314"/>
                    </a:ext>
                  </a:extLst>
                </a:gridCol>
                <a:gridCol w="329184">
                  <a:extLst>
                    <a:ext uri="{9D8B030D-6E8A-4147-A177-3AD203B41FA5}">
                      <a16:colId xmlns:a16="http://schemas.microsoft.com/office/drawing/2014/main" val="1229464873"/>
                    </a:ext>
                  </a:extLst>
                </a:gridCol>
                <a:gridCol w="329184">
                  <a:extLst>
                    <a:ext uri="{9D8B030D-6E8A-4147-A177-3AD203B41FA5}">
                      <a16:colId xmlns:a16="http://schemas.microsoft.com/office/drawing/2014/main" val="2088542782"/>
                    </a:ext>
                  </a:extLst>
                </a:gridCol>
                <a:gridCol w="329184">
                  <a:extLst>
                    <a:ext uri="{9D8B030D-6E8A-4147-A177-3AD203B41FA5}">
                      <a16:colId xmlns:a16="http://schemas.microsoft.com/office/drawing/2014/main" val="3931560689"/>
                    </a:ext>
                  </a:extLst>
                </a:gridCol>
                <a:gridCol w="329184">
                  <a:extLst>
                    <a:ext uri="{9D8B030D-6E8A-4147-A177-3AD203B41FA5}">
                      <a16:colId xmlns:a16="http://schemas.microsoft.com/office/drawing/2014/main" val="2323844861"/>
                    </a:ext>
                  </a:extLst>
                </a:gridCol>
                <a:gridCol w="370332">
                  <a:extLst>
                    <a:ext uri="{9D8B030D-6E8A-4147-A177-3AD203B41FA5}">
                      <a16:colId xmlns:a16="http://schemas.microsoft.com/office/drawing/2014/main" val="3667733709"/>
                    </a:ext>
                  </a:extLst>
                </a:gridCol>
                <a:gridCol w="370332">
                  <a:extLst>
                    <a:ext uri="{9D8B030D-6E8A-4147-A177-3AD203B41FA5}">
                      <a16:colId xmlns:a16="http://schemas.microsoft.com/office/drawing/2014/main" val="3924122445"/>
                    </a:ext>
                  </a:extLst>
                </a:gridCol>
                <a:gridCol w="329184">
                  <a:extLst>
                    <a:ext uri="{9D8B030D-6E8A-4147-A177-3AD203B41FA5}">
                      <a16:colId xmlns:a16="http://schemas.microsoft.com/office/drawing/2014/main" val="446876048"/>
                    </a:ext>
                  </a:extLst>
                </a:gridCol>
                <a:gridCol w="329184">
                  <a:extLst>
                    <a:ext uri="{9D8B030D-6E8A-4147-A177-3AD203B41FA5}">
                      <a16:colId xmlns:a16="http://schemas.microsoft.com/office/drawing/2014/main" val="4167214859"/>
                    </a:ext>
                  </a:extLst>
                </a:gridCol>
                <a:gridCol w="370332">
                  <a:extLst>
                    <a:ext uri="{9D8B030D-6E8A-4147-A177-3AD203B41FA5}">
                      <a16:colId xmlns:a16="http://schemas.microsoft.com/office/drawing/2014/main" val="173044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611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94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3789345"/>
                  </a:ext>
                </a:extLst>
              </a:tr>
            </a:tbl>
          </a:graphicData>
        </a:graphic>
      </p:graphicFrame>
      <p:sp>
        <p:nvSpPr>
          <p:cNvPr id="4" name="Text Placeholder 3">
            <a:extLst>
              <a:ext uri="{FF2B5EF4-FFF2-40B4-BE49-F238E27FC236}">
                <a16:creationId xmlns:a16="http://schemas.microsoft.com/office/drawing/2014/main" id="{2CA05827-6D92-46DA-B4C0-D9B250FD09F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750790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518A-74C6-447B-9051-5F1108018753}"/>
              </a:ext>
            </a:extLst>
          </p:cNvPr>
          <p:cNvSpPr>
            <a:spLocks noGrp="1"/>
          </p:cNvSpPr>
          <p:nvPr>
            <p:ph type="title"/>
          </p:nvPr>
        </p:nvSpPr>
        <p:spPr/>
        <p:txBody>
          <a:bodyPr/>
          <a:lstStyle/>
          <a:p>
            <a:r>
              <a:rPr lang="en-US"/>
              <a:t>Facebook Own Posts Table | TGP The Generics Pharmacy - 13 of 13</a:t>
            </a:r>
          </a:p>
        </p:txBody>
      </p:sp>
      <p:graphicFrame>
        <p:nvGraphicFramePr>
          <p:cNvPr id="5" name="Table Placeholder 4">
            <a:extLst>
              <a:ext uri="{FF2B5EF4-FFF2-40B4-BE49-F238E27FC236}">
                <a16:creationId xmlns:a16="http://schemas.microsoft.com/office/drawing/2014/main" id="{60C22742-EE58-4DA3-83BC-05966C30B02E}"/>
              </a:ext>
            </a:extLst>
          </p:cNvPr>
          <p:cNvGraphicFramePr>
            <a:graphicFrameLocks noGrp="1"/>
          </p:cNvGraphicFramePr>
          <p:nvPr>
            <p:ph type="tbl" sz="quarter" idx="13"/>
            <p:extLst>
              <p:ext uri="{D42A27DB-BD31-4B8C-83A1-F6EECF244321}">
                <p14:modId xmlns:p14="http://schemas.microsoft.com/office/powerpoint/2010/main" val="156860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56220533"/>
                    </a:ext>
                  </a:extLst>
                </a:gridCol>
                <a:gridCol w="370332">
                  <a:extLst>
                    <a:ext uri="{9D8B030D-6E8A-4147-A177-3AD203B41FA5}">
                      <a16:colId xmlns:a16="http://schemas.microsoft.com/office/drawing/2014/main" val="1169393082"/>
                    </a:ext>
                  </a:extLst>
                </a:gridCol>
                <a:gridCol w="370332">
                  <a:extLst>
                    <a:ext uri="{9D8B030D-6E8A-4147-A177-3AD203B41FA5}">
                      <a16:colId xmlns:a16="http://schemas.microsoft.com/office/drawing/2014/main" val="139932169"/>
                    </a:ext>
                  </a:extLst>
                </a:gridCol>
                <a:gridCol w="370332">
                  <a:extLst>
                    <a:ext uri="{9D8B030D-6E8A-4147-A177-3AD203B41FA5}">
                      <a16:colId xmlns:a16="http://schemas.microsoft.com/office/drawing/2014/main" val="2098941292"/>
                    </a:ext>
                  </a:extLst>
                </a:gridCol>
                <a:gridCol w="329184">
                  <a:extLst>
                    <a:ext uri="{9D8B030D-6E8A-4147-A177-3AD203B41FA5}">
                      <a16:colId xmlns:a16="http://schemas.microsoft.com/office/drawing/2014/main" val="325551804"/>
                    </a:ext>
                  </a:extLst>
                </a:gridCol>
                <a:gridCol w="329184">
                  <a:extLst>
                    <a:ext uri="{9D8B030D-6E8A-4147-A177-3AD203B41FA5}">
                      <a16:colId xmlns:a16="http://schemas.microsoft.com/office/drawing/2014/main" val="1521754238"/>
                    </a:ext>
                  </a:extLst>
                </a:gridCol>
                <a:gridCol w="329184">
                  <a:extLst>
                    <a:ext uri="{9D8B030D-6E8A-4147-A177-3AD203B41FA5}">
                      <a16:colId xmlns:a16="http://schemas.microsoft.com/office/drawing/2014/main" val="298797203"/>
                    </a:ext>
                  </a:extLst>
                </a:gridCol>
                <a:gridCol w="329184">
                  <a:extLst>
                    <a:ext uri="{9D8B030D-6E8A-4147-A177-3AD203B41FA5}">
                      <a16:colId xmlns:a16="http://schemas.microsoft.com/office/drawing/2014/main" val="4105544073"/>
                    </a:ext>
                  </a:extLst>
                </a:gridCol>
                <a:gridCol w="329184">
                  <a:extLst>
                    <a:ext uri="{9D8B030D-6E8A-4147-A177-3AD203B41FA5}">
                      <a16:colId xmlns:a16="http://schemas.microsoft.com/office/drawing/2014/main" val="1526204245"/>
                    </a:ext>
                  </a:extLst>
                </a:gridCol>
                <a:gridCol w="329184">
                  <a:extLst>
                    <a:ext uri="{9D8B030D-6E8A-4147-A177-3AD203B41FA5}">
                      <a16:colId xmlns:a16="http://schemas.microsoft.com/office/drawing/2014/main" val="982188019"/>
                    </a:ext>
                  </a:extLst>
                </a:gridCol>
                <a:gridCol w="329184">
                  <a:extLst>
                    <a:ext uri="{9D8B030D-6E8A-4147-A177-3AD203B41FA5}">
                      <a16:colId xmlns:a16="http://schemas.microsoft.com/office/drawing/2014/main" val="735169977"/>
                    </a:ext>
                  </a:extLst>
                </a:gridCol>
                <a:gridCol w="329184">
                  <a:extLst>
                    <a:ext uri="{9D8B030D-6E8A-4147-A177-3AD203B41FA5}">
                      <a16:colId xmlns:a16="http://schemas.microsoft.com/office/drawing/2014/main" val="2816347163"/>
                    </a:ext>
                  </a:extLst>
                </a:gridCol>
                <a:gridCol w="370332">
                  <a:extLst>
                    <a:ext uri="{9D8B030D-6E8A-4147-A177-3AD203B41FA5}">
                      <a16:colId xmlns:a16="http://schemas.microsoft.com/office/drawing/2014/main" val="4162541864"/>
                    </a:ext>
                  </a:extLst>
                </a:gridCol>
                <a:gridCol w="370332">
                  <a:extLst>
                    <a:ext uri="{9D8B030D-6E8A-4147-A177-3AD203B41FA5}">
                      <a16:colId xmlns:a16="http://schemas.microsoft.com/office/drawing/2014/main" val="2421070913"/>
                    </a:ext>
                  </a:extLst>
                </a:gridCol>
                <a:gridCol w="329184">
                  <a:extLst>
                    <a:ext uri="{9D8B030D-6E8A-4147-A177-3AD203B41FA5}">
                      <a16:colId xmlns:a16="http://schemas.microsoft.com/office/drawing/2014/main" val="706212015"/>
                    </a:ext>
                  </a:extLst>
                </a:gridCol>
                <a:gridCol w="329184">
                  <a:extLst>
                    <a:ext uri="{9D8B030D-6E8A-4147-A177-3AD203B41FA5}">
                      <a16:colId xmlns:a16="http://schemas.microsoft.com/office/drawing/2014/main" val="925953372"/>
                    </a:ext>
                  </a:extLst>
                </a:gridCol>
                <a:gridCol w="370332">
                  <a:extLst>
                    <a:ext uri="{9D8B030D-6E8A-4147-A177-3AD203B41FA5}">
                      <a16:colId xmlns:a16="http://schemas.microsoft.com/office/drawing/2014/main" val="199761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603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924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5739278"/>
                  </a:ext>
                </a:extLst>
              </a:tr>
            </a:tbl>
          </a:graphicData>
        </a:graphic>
      </p:graphicFrame>
      <p:sp>
        <p:nvSpPr>
          <p:cNvPr id="4" name="Text Placeholder 3">
            <a:extLst>
              <a:ext uri="{FF2B5EF4-FFF2-40B4-BE49-F238E27FC236}">
                <a16:creationId xmlns:a16="http://schemas.microsoft.com/office/drawing/2014/main" id="{E3A171E7-6A56-4579-90B6-F77A49859CB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773840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0F94A-AF80-467A-AE3D-45E7970EF195}"/>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7B4BBF33-A0CF-4969-B355-D1221C89AE3B}"/>
              </a:ext>
            </a:extLst>
          </p:cNvPr>
          <p:cNvGraphicFramePr>
            <a:graphicFrameLocks noGrp="1"/>
          </p:cNvGraphicFramePr>
          <p:nvPr>
            <p:ph type="tbl" sz="quarter" idx="13"/>
            <p:extLst>
              <p:ext uri="{D42A27DB-BD31-4B8C-83A1-F6EECF244321}">
                <p14:modId xmlns:p14="http://schemas.microsoft.com/office/powerpoint/2010/main" val="4056599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8897605"/>
                    </a:ext>
                  </a:extLst>
                </a:gridCol>
                <a:gridCol w="246888">
                  <a:extLst>
                    <a:ext uri="{9D8B030D-6E8A-4147-A177-3AD203B41FA5}">
                      <a16:colId xmlns:a16="http://schemas.microsoft.com/office/drawing/2014/main" val="3631866203"/>
                    </a:ext>
                  </a:extLst>
                </a:gridCol>
                <a:gridCol w="246888">
                  <a:extLst>
                    <a:ext uri="{9D8B030D-6E8A-4147-A177-3AD203B41FA5}">
                      <a16:colId xmlns:a16="http://schemas.microsoft.com/office/drawing/2014/main" val="1421836142"/>
                    </a:ext>
                  </a:extLst>
                </a:gridCol>
                <a:gridCol w="246888">
                  <a:extLst>
                    <a:ext uri="{9D8B030D-6E8A-4147-A177-3AD203B41FA5}">
                      <a16:colId xmlns:a16="http://schemas.microsoft.com/office/drawing/2014/main" val="2339825337"/>
                    </a:ext>
                  </a:extLst>
                </a:gridCol>
                <a:gridCol w="246888">
                  <a:extLst>
                    <a:ext uri="{9D8B030D-6E8A-4147-A177-3AD203B41FA5}">
                      <a16:colId xmlns:a16="http://schemas.microsoft.com/office/drawing/2014/main" val="2546516946"/>
                    </a:ext>
                  </a:extLst>
                </a:gridCol>
                <a:gridCol w="246888">
                  <a:extLst>
                    <a:ext uri="{9D8B030D-6E8A-4147-A177-3AD203B41FA5}">
                      <a16:colId xmlns:a16="http://schemas.microsoft.com/office/drawing/2014/main" val="715641126"/>
                    </a:ext>
                  </a:extLst>
                </a:gridCol>
                <a:gridCol w="246888">
                  <a:extLst>
                    <a:ext uri="{9D8B030D-6E8A-4147-A177-3AD203B41FA5}">
                      <a16:colId xmlns:a16="http://schemas.microsoft.com/office/drawing/2014/main" val="3425193022"/>
                    </a:ext>
                  </a:extLst>
                </a:gridCol>
                <a:gridCol w="246888">
                  <a:extLst>
                    <a:ext uri="{9D8B030D-6E8A-4147-A177-3AD203B41FA5}">
                      <a16:colId xmlns:a16="http://schemas.microsoft.com/office/drawing/2014/main" val="914703332"/>
                    </a:ext>
                  </a:extLst>
                </a:gridCol>
                <a:gridCol w="246888">
                  <a:extLst>
                    <a:ext uri="{9D8B030D-6E8A-4147-A177-3AD203B41FA5}">
                      <a16:colId xmlns:a16="http://schemas.microsoft.com/office/drawing/2014/main" val="183244914"/>
                    </a:ext>
                  </a:extLst>
                </a:gridCol>
                <a:gridCol w="246888">
                  <a:extLst>
                    <a:ext uri="{9D8B030D-6E8A-4147-A177-3AD203B41FA5}">
                      <a16:colId xmlns:a16="http://schemas.microsoft.com/office/drawing/2014/main" val="2995467741"/>
                    </a:ext>
                  </a:extLst>
                </a:gridCol>
                <a:gridCol w="246888">
                  <a:extLst>
                    <a:ext uri="{9D8B030D-6E8A-4147-A177-3AD203B41FA5}">
                      <a16:colId xmlns:a16="http://schemas.microsoft.com/office/drawing/2014/main" val="307042950"/>
                    </a:ext>
                  </a:extLst>
                </a:gridCol>
                <a:gridCol w="246888">
                  <a:extLst>
                    <a:ext uri="{9D8B030D-6E8A-4147-A177-3AD203B41FA5}">
                      <a16:colId xmlns:a16="http://schemas.microsoft.com/office/drawing/2014/main" val="2517777727"/>
                    </a:ext>
                  </a:extLst>
                </a:gridCol>
                <a:gridCol w="246888">
                  <a:extLst>
                    <a:ext uri="{9D8B030D-6E8A-4147-A177-3AD203B41FA5}">
                      <a16:colId xmlns:a16="http://schemas.microsoft.com/office/drawing/2014/main" val="2962090903"/>
                    </a:ext>
                  </a:extLst>
                </a:gridCol>
                <a:gridCol w="246888">
                  <a:extLst>
                    <a:ext uri="{9D8B030D-6E8A-4147-A177-3AD203B41FA5}">
                      <a16:colId xmlns:a16="http://schemas.microsoft.com/office/drawing/2014/main" val="3623429837"/>
                    </a:ext>
                  </a:extLst>
                </a:gridCol>
                <a:gridCol w="246888">
                  <a:extLst>
                    <a:ext uri="{9D8B030D-6E8A-4147-A177-3AD203B41FA5}">
                      <a16:colId xmlns:a16="http://schemas.microsoft.com/office/drawing/2014/main" val="1442699601"/>
                    </a:ext>
                  </a:extLst>
                </a:gridCol>
                <a:gridCol w="246888">
                  <a:extLst>
                    <a:ext uri="{9D8B030D-6E8A-4147-A177-3AD203B41FA5}">
                      <a16:colId xmlns:a16="http://schemas.microsoft.com/office/drawing/2014/main" val="2426158232"/>
                    </a:ext>
                  </a:extLst>
                </a:gridCol>
                <a:gridCol w="246888">
                  <a:extLst>
                    <a:ext uri="{9D8B030D-6E8A-4147-A177-3AD203B41FA5}">
                      <a16:colId xmlns:a16="http://schemas.microsoft.com/office/drawing/2014/main" val="3011958621"/>
                    </a:ext>
                  </a:extLst>
                </a:gridCol>
                <a:gridCol w="246888">
                  <a:extLst>
                    <a:ext uri="{9D8B030D-6E8A-4147-A177-3AD203B41FA5}">
                      <a16:colId xmlns:a16="http://schemas.microsoft.com/office/drawing/2014/main" val="1060285532"/>
                    </a:ext>
                  </a:extLst>
                </a:gridCol>
                <a:gridCol w="246888">
                  <a:extLst>
                    <a:ext uri="{9D8B030D-6E8A-4147-A177-3AD203B41FA5}">
                      <a16:colId xmlns:a16="http://schemas.microsoft.com/office/drawing/2014/main" val="2670162878"/>
                    </a:ext>
                  </a:extLst>
                </a:gridCol>
                <a:gridCol w="246888">
                  <a:extLst>
                    <a:ext uri="{9D8B030D-6E8A-4147-A177-3AD203B41FA5}">
                      <a16:colId xmlns:a16="http://schemas.microsoft.com/office/drawing/2014/main" val="3587203499"/>
                    </a:ext>
                  </a:extLst>
                </a:gridCol>
                <a:gridCol w="246888">
                  <a:extLst>
                    <a:ext uri="{9D8B030D-6E8A-4147-A177-3AD203B41FA5}">
                      <a16:colId xmlns:a16="http://schemas.microsoft.com/office/drawing/2014/main" val="284122083"/>
                    </a:ext>
                  </a:extLst>
                </a:gridCol>
                <a:gridCol w="246888">
                  <a:extLst>
                    <a:ext uri="{9D8B030D-6E8A-4147-A177-3AD203B41FA5}">
                      <a16:colId xmlns:a16="http://schemas.microsoft.com/office/drawing/2014/main" val="3653858485"/>
                    </a:ext>
                  </a:extLst>
                </a:gridCol>
                <a:gridCol w="246888">
                  <a:extLst>
                    <a:ext uri="{9D8B030D-6E8A-4147-A177-3AD203B41FA5}">
                      <a16:colId xmlns:a16="http://schemas.microsoft.com/office/drawing/2014/main" val="2202500295"/>
                    </a:ext>
                  </a:extLst>
                </a:gridCol>
                <a:gridCol w="246888">
                  <a:extLst>
                    <a:ext uri="{9D8B030D-6E8A-4147-A177-3AD203B41FA5}">
                      <a16:colId xmlns:a16="http://schemas.microsoft.com/office/drawing/2014/main" val="819809873"/>
                    </a:ext>
                  </a:extLst>
                </a:gridCol>
                <a:gridCol w="246888">
                  <a:extLst>
                    <a:ext uri="{9D8B030D-6E8A-4147-A177-3AD203B41FA5}">
                      <a16:colId xmlns:a16="http://schemas.microsoft.com/office/drawing/2014/main" val="3719987151"/>
                    </a:ext>
                  </a:extLst>
                </a:gridCol>
                <a:gridCol w="246888">
                  <a:extLst>
                    <a:ext uri="{9D8B030D-6E8A-4147-A177-3AD203B41FA5}">
                      <a16:colId xmlns:a16="http://schemas.microsoft.com/office/drawing/2014/main" val="1406858792"/>
                    </a:ext>
                  </a:extLst>
                </a:gridCol>
                <a:gridCol w="246888">
                  <a:extLst>
                    <a:ext uri="{9D8B030D-6E8A-4147-A177-3AD203B41FA5}">
                      <a16:colId xmlns:a16="http://schemas.microsoft.com/office/drawing/2014/main" val="2620690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9087293"/>
                  </a:ext>
                </a:extLst>
              </a:tr>
            </a:tbl>
          </a:graphicData>
        </a:graphic>
      </p:graphicFrame>
      <p:sp>
        <p:nvSpPr>
          <p:cNvPr id="4" name="Text Placeholder 3">
            <a:extLst>
              <a:ext uri="{FF2B5EF4-FFF2-40B4-BE49-F238E27FC236}">
                <a16:creationId xmlns:a16="http://schemas.microsoft.com/office/drawing/2014/main" id="{4666F393-C1A1-452B-8288-EB5CC6648F7B}"/>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610503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69466-555B-47AB-BBF5-86A4CDFCA16C}"/>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0908E69A-3A78-40C8-B8E2-C049BDDA385D}"/>
              </a:ext>
            </a:extLst>
          </p:cNvPr>
          <p:cNvGraphicFramePr>
            <a:graphicFrameLocks noGrp="1"/>
          </p:cNvGraphicFramePr>
          <p:nvPr>
            <p:ph type="tbl" sz="quarter" idx="13"/>
            <p:extLst>
              <p:ext uri="{D42A27DB-BD31-4B8C-83A1-F6EECF244321}">
                <p14:modId xmlns:p14="http://schemas.microsoft.com/office/powerpoint/2010/main" val="3329194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2200551"/>
                    </a:ext>
                  </a:extLst>
                </a:gridCol>
                <a:gridCol w="246888">
                  <a:extLst>
                    <a:ext uri="{9D8B030D-6E8A-4147-A177-3AD203B41FA5}">
                      <a16:colId xmlns:a16="http://schemas.microsoft.com/office/drawing/2014/main" val="1493500949"/>
                    </a:ext>
                  </a:extLst>
                </a:gridCol>
                <a:gridCol w="246888">
                  <a:extLst>
                    <a:ext uri="{9D8B030D-6E8A-4147-A177-3AD203B41FA5}">
                      <a16:colId xmlns:a16="http://schemas.microsoft.com/office/drawing/2014/main" val="3161988362"/>
                    </a:ext>
                  </a:extLst>
                </a:gridCol>
                <a:gridCol w="246888">
                  <a:extLst>
                    <a:ext uri="{9D8B030D-6E8A-4147-A177-3AD203B41FA5}">
                      <a16:colId xmlns:a16="http://schemas.microsoft.com/office/drawing/2014/main" val="3255274269"/>
                    </a:ext>
                  </a:extLst>
                </a:gridCol>
                <a:gridCol w="246888">
                  <a:extLst>
                    <a:ext uri="{9D8B030D-6E8A-4147-A177-3AD203B41FA5}">
                      <a16:colId xmlns:a16="http://schemas.microsoft.com/office/drawing/2014/main" val="3557382940"/>
                    </a:ext>
                  </a:extLst>
                </a:gridCol>
                <a:gridCol w="246888">
                  <a:extLst>
                    <a:ext uri="{9D8B030D-6E8A-4147-A177-3AD203B41FA5}">
                      <a16:colId xmlns:a16="http://schemas.microsoft.com/office/drawing/2014/main" val="2964237357"/>
                    </a:ext>
                  </a:extLst>
                </a:gridCol>
                <a:gridCol w="246888">
                  <a:extLst>
                    <a:ext uri="{9D8B030D-6E8A-4147-A177-3AD203B41FA5}">
                      <a16:colId xmlns:a16="http://schemas.microsoft.com/office/drawing/2014/main" val="3243915112"/>
                    </a:ext>
                  </a:extLst>
                </a:gridCol>
                <a:gridCol w="246888">
                  <a:extLst>
                    <a:ext uri="{9D8B030D-6E8A-4147-A177-3AD203B41FA5}">
                      <a16:colId xmlns:a16="http://schemas.microsoft.com/office/drawing/2014/main" val="3733437489"/>
                    </a:ext>
                  </a:extLst>
                </a:gridCol>
                <a:gridCol w="246888">
                  <a:extLst>
                    <a:ext uri="{9D8B030D-6E8A-4147-A177-3AD203B41FA5}">
                      <a16:colId xmlns:a16="http://schemas.microsoft.com/office/drawing/2014/main" val="982401751"/>
                    </a:ext>
                  </a:extLst>
                </a:gridCol>
                <a:gridCol w="246888">
                  <a:extLst>
                    <a:ext uri="{9D8B030D-6E8A-4147-A177-3AD203B41FA5}">
                      <a16:colId xmlns:a16="http://schemas.microsoft.com/office/drawing/2014/main" val="2853807179"/>
                    </a:ext>
                  </a:extLst>
                </a:gridCol>
                <a:gridCol w="246888">
                  <a:extLst>
                    <a:ext uri="{9D8B030D-6E8A-4147-A177-3AD203B41FA5}">
                      <a16:colId xmlns:a16="http://schemas.microsoft.com/office/drawing/2014/main" val="2345368419"/>
                    </a:ext>
                  </a:extLst>
                </a:gridCol>
                <a:gridCol w="246888">
                  <a:extLst>
                    <a:ext uri="{9D8B030D-6E8A-4147-A177-3AD203B41FA5}">
                      <a16:colId xmlns:a16="http://schemas.microsoft.com/office/drawing/2014/main" val="2997626051"/>
                    </a:ext>
                  </a:extLst>
                </a:gridCol>
                <a:gridCol w="246888">
                  <a:extLst>
                    <a:ext uri="{9D8B030D-6E8A-4147-A177-3AD203B41FA5}">
                      <a16:colId xmlns:a16="http://schemas.microsoft.com/office/drawing/2014/main" val="4047834185"/>
                    </a:ext>
                  </a:extLst>
                </a:gridCol>
                <a:gridCol w="246888">
                  <a:extLst>
                    <a:ext uri="{9D8B030D-6E8A-4147-A177-3AD203B41FA5}">
                      <a16:colId xmlns:a16="http://schemas.microsoft.com/office/drawing/2014/main" val="2102533176"/>
                    </a:ext>
                  </a:extLst>
                </a:gridCol>
                <a:gridCol w="246888">
                  <a:extLst>
                    <a:ext uri="{9D8B030D-6E8A-4147-A177-3AD203B41FA5}">
                      <a16:colId xmlns:a16="http://schemas.microsoft.com/office/drawing/2014/main" val="3261467349"/>
                    </a:ext>
                  </a:extLst>
                </a:gridCol>
                <a:gridCol w="246888">
                  <a:extLst>
                    <a:ext uri="{9D8B030D-6E8A-4147-A177-3AD203B41FA5}">
                      <a16:colId xmlns:a16="http://schemas.microsoft.com/office/drawing/2014/main" val="1046293416"/>
                    </a:ext>
                  </a:extLst>
                </a:gridCol>
                <a:gridCol w="246888">
                  <a:extLst>
                    <a:ext uri="{9D8B030D-6E8A-4147-A177-3AD203B41FA5}">
                      <a16:colId xmlns:a16="http://schemas.microsoft.com/office/drawing/2014/main" val="352931229"/>
                    </a:ext>
                  </a:extLst>
                </a:gridCol>
                <a:gridCol w="246888">
                  <a:extLst>
                    <a:ext uri="{9D8B030D-6E8A-4147-A177-3AD203B41FA5}">
                      <a16:colId xmlns:a16="http://schemas.microsoft.com/office/drawing/2014/main" val="4283595983"/>
                    </a:ext>
                  </a:extLst>
                </a:gridCol>
                <a:gridCol w="246888">
                  <a:extLst>
                    <a:ext uri="{9D8B030D-6E8A-4147-A177-3AD203B41FA5}">
                      <a16:colId xmlns:a16="http://schemas.microsoft.com/office/drawing/2014/main" val="3405085320"/>
                    </a:ext>
                  </a:extLst>
                </a:gridCol>
                <a:gridCol w="246888">
                  <a:extLst>
                    <a:ext uri="{9D8B030D-6E8A-4147-A177-3AD203B41FA5}">
                      <a16:colId xmlns:a16="http://schemas.microsoft.com/office/drawing/2014/main" val="1223591039"/>
                    </a:ext>
                  </a:extLst>
                </a:gridCol>
                <a:gridCol w="246888">
                  <a:extLst>
                    <a:ext uri="{9D8B030D-6E8A-4147-A177-3AD203B41FA5}">
                      <a16:colId xmlns:a16="http://schemas.microsoft.com/office/drawing/2014/main" val="3651107099"/>
                    </a:ext>
                  </a:extLst>
                </a:gridCol>
                <a:gridCol w="246888">
                  <a:extLst>
                    <a:ext uri="{9D8B030D-6E8A-4147-A177-3AD203B41FA5}">
                      <a16:colId xmlns:a16="http://schemas.microsoft.com/office/drawing/2014/main" val="881407655"/>
                    </a:ext>
                  </a:extLst>
                </a:gridCol>
                <a:gridCol w="246888">
                  <a:extLst>
                    <a:ext uri="{9D8B030D-6E8A-4147-A177-3AD203B41FA5}">
                      <a16:colId xmlns:a16="http://schemas.microsoft.com/office/drawing/2014/main" val="1838070609"/>
                    </a:ext>
                  </a:extLst>
                </a:gridCol>
                <a:gridCol w="246888">
                  <a:extLst>
                    <a:ext uri="{9D8B030D-6E8A-4147-A177-3AD203B41FA5}">
                      <a16:colId xmlns:a16="http://schemas.microsoft.com/office/drawing/2014/main" val="1611394265"/>
                    </a:ext>
                  </a:extLst>
                </a:gridCol>
                <a:gridCol w="246888">
                  <a:extLst>
                    <a:ext uri="{9D8B030D-6E8A-4147-A177-3AD203B41FA5}">
                      <a16:colId xmlns:a16="http://schemas.microsoft.com/office/drawing/2014/main" val="2278999235"/>
                    </a:ext>
                  </a:extLst>
                </a:gridCol>
                <a:gridCol w="246888">
                  <a:extLst>
                    <a:ext uri="{9D8B030D-6E8A-4147-A177-3AD203B41FA5}">
                      <a16:colId xmlns:a16="http://schemas.microsoft.com/office/drawing/2014/main" val="2490766966"/>
                    </a:ext>
                  </a:extLst>
                </a:gridCol>
                <a:gridCol w="246888">
                  <a:extLst>
                    <a:ext uri="{9D8B030D-6E8A-4147-A177-3AD203B41FA5}">
                      <a16:colId xmlns:a16="http://schemas.microsoft.com/office/drawing/2014/main" val="2877483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677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- 2018-11-26 13:58:51 </a:t>
                      </a:r>
                      <a:r>
                        <a:rPr kumimoji="0" lang="en-US" sz="1000" b="0" i="0" u="none" strike="noStrike" kern="1200" cap="none" spc="0" normalizeH="0" baseline="0" noProof="0">
                          <a:ln>
                            <a:noFill/>
                          </a:ln>
                          <a:solidFill>
                            <a:prstClr val="black"/>
                          </a:solidFill>
                          <a:effectLst/>
                          <a:uLnTx/>
                          <a:uFillTx/>
                          <a:latin typeface="+mn-lt"/>
                          <a:ea typeface="+mn-ea"/>
                          <a:cs typeface="+mn-cs"/>
                        </a:rPr>
                        <a:t> 
 30 tulog nalang!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4482615"/>
                  </a:ext>
                </a:extLst>
              </a:tr>
            </a:tbl>
          </a:graphicData>
        </a:graphic>
      </p:graphicFrame>
      <p:sp>
        <p:nvSpPr>
          <p:cNvPr id="4" name="Text Placeholder 3">
            <a:extLst>
              <a:ext uri="{FF2B5EF4-FFF2-40B4-BE49-F238E27FC236}">
                <a16:creationId xmlns:a16="http://schemas.microsoft.com/office/drawing/2014/main" id="{B848C4BF-D586-4941-848C-4A92F69D4EFB}"/>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637953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120D9-CBC2-49B2-8190-ED2950F4E46B}"/>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340016B4-9D8A-40E4-A25C-1786001E7E3E}"/>
              </a:ext>
            </a:extLst>
          </p:cNvPr>
          <p:cNvGraphicFramePr>
            <a:graphicFrameLocks noGrp="1"/>
          </p:cNvGraphicFramePr>
          <p:nvPr>
            <p:ph type="tbl" sz="quarter" idx="13"/>
            <p:extLst>
              <p:ext uri="{D42A27DB-BD31-4B8C-83A1-F6EECF244321}">
                <p14:modId xmlns:p14="http://schemas.microsoft.com/office/powerpoint/2010/main" val="149198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1753331"/>
                    </a:ext>
                  </a:extLst>
                </a:gridCol>
                <a:gridCol w="246888">
                  <a:extLst>
                    <a:ext uri="{9D8B030D-6E8A-4147-A177-3AD203B41FA5}">
                      <a16:colId xmlns:a16="http://schemas.microsoft.com/office/drawing/2014/main" val="1958619012"/>
                    </a:ext>
                  </a:extLst>
                </a:gridCol>
                <a:gridCol w="246888">
                  <a:extLst>
                    <a:ext uri="{9D8B030D-6E8A-4147-A177-3AD203B41FA5}">
                      <a16:colId xmlns:a16="http://schemas.microsoft.com/office/drawing/2014/main" val="1775476473"/>
                    </a:ext>
                  </a:extLst>
                </a:gridCol>
                <a:gridCol w="246888">
                  <a:extLst>
                    <a:ext uri="{9D8B030D-6E8A-4147-A177-3AD203B41FA5}">
                      <a16:colId xmlns:a16="http://schemas.microsoft.com/office/drawing/2014/main" val="4148571173"/>
                    </a:ext>
                  </a:extLst>
                </a:gridCol>
                <a:gridCol w="246888">
                  <a:extLst>
                    <a:ext uri="{9D8B030D-6E8A-4147-A177-3AD203B41FA5}">
                      <a16:colId xmlns:a16="http://schemas.microsoft.com/office/drawing/2014/main" val="758817927"/>
                    </a:ext>
                  </a:extLst>
                </a:gridCol>
                <a:gridCol w="246888">
                  <a:extLst>
                    <a:ext uri="{9D8B030D-6E8A-4147-A177-3AD203B41FA5}">
                      <a16:colId xmlns:a16="http://schemas.microsoft.com/office/drawing/2014/main" val="1609191550"/>
                    </a:ext>
                  </a:extLst>
                </a:gridCol>
                <a:gridCol w="246888">
                  <a:extLst>
                    <a:ext uri="{9D8B030D-6E8A-4147-A177-3AD203B41FA5}">
                      <a16:colId xmlns:a16="http://schemas.microsoft.com/office/drawing/2014/main" val="3806663828"/>
                    </a:ext>
                  </a:extLst>
                </a:gridCol>
                <a:gridCol w="246888">
                  <a:extLst>
                    <a:ext uri="{9D8B030D-6E8A-4147-A177-3AD203B41FA5}">
                      <a16:colId xmlns:a16="http://schemas.microsoft.com/office/drawing/2014/main" val="154640087"/>
                    </a:ext>
                  </a:extLst>
                </a:gridCol>
                <a:gridCol w="246888">
                  <a:extLst>
                    <a:ext uri="{9D8B030D-6E8A-4147-A177-3AD203B41FA5}">
                      <a16:colId xmlns:a16="http://schemas.microsoft.com/office/drawing/2014/main" val="154121166"/>
                    </a:ext>
                  </a:extLst>
                </a:gridCol>
                <a:gridCol w="246888">
                  <a:extLst>
                    <a:ext uri="{9D8B030D-6E8A-4147-A177-3AD203B41FA5}">
                      <a16:colId xmlns:a16="http://schemas.microsoft.com/office/drawing/2014/main" val="3695004453"/>
                    </a:ext>
                  </a:extLst>
                </a:gridCol>
                <a:gridCol w="246888">
                  <a:extLst>
                    <a:ext uri="{9D8B030D-6E8A-4147-A177-3AD203B41FA5}">
                      <a16:colId xmlns:a16="http://schemas.microsoft.com/office/drawing/2014/main" val="3369801277"/>
                    </a:ext>
                  </a:extLst>
                </a:gridCol>
                <a:gridCol w="246888">
                  <a:extLst>
                    <a:ext uri="{9D8B030D-6E8A-4147-A177-3AD203B41FA5}">
                      <a16:colId xmlns:a16="http://schemas.microsoft.com/office/drawing/2014/main" val="3030930371"/>
                    </a:ext>
                  </a:extLst>
                </a:gridCol>
                <a:gridCol w="246888">
                  <a:extLst>
                    <a:ext uri="{9D8B030D-6E8A-4147-A177-3AD203B41FA5}">
                      <a16:colId xmlns:a16="http://schemas.microsoft.com/office/drawing/2014/main" val="2972773923"/>
                    </a:ext>
                  </a:extLst>
                </a:gridCol>
                <a:gridCol w="246888">
                  <a:extLst>
                    <a:ext uri="{9D8B030D-6E8A-4147-A177-3AD203B41FA5}">
                      <a16:colId xmlns:a16="http://schemas.microsoft.com/office/drawing/2014/main" val="890061228"/>
                    </a:ext>
                  </a:extLst>
                </a:gridCol>
                <a:gridCol w="246888">
                  <a:extLst>
                    <a:ext uri="{9D8B030D-6E8A-4147-A177-3AD203B41FA5}">
                      <a16:colId xmlns:a16="http://schemas.microsoft.com/office/drawing/2014/main" val="2517983356"/>
                    </a:ext>
                  </a:extLst>
                </a:gridCol>
                <a:gridCol w="246888">
                  <a:extLst>
                    <a:ext uri="{9D8B030D-6E8A-4147-A177-3AD203B41FA5}">
                      <a16:colId xmlns:a16="http://schemas.microsoft.com/office/drawing/2014/main" val="2563984760"/>
                    </a:ext>
                  </a:extLst>
                </a:gridCol>
                <a:gridCol w="246888">
                  <a:extLst>
                    <a:ext uri="{9D8B030D-6E8A-4147-A177-3AD203B41FA5}">
                      <a16:colId xmlns:a16="http://schemas.microsoft.com/office/drawing/2014/main" val="348816059"/>
                    </a:ext>
                  </a:extLst>
                </a:gridCol>
                <a:gridCol w="246888">
                  <a:extLst>
                    <a:ext uri="{9D8B030D-6E8A-4147-A177-3AD203B41FA5}">
                      <a16:colId xmlns:a16="http://schemas.microsoft.com/office/drawing/2014/main" val="1497022520"/>
                    </a:ext>
                  </a:extLst>
                </a:gridCol>
                <a:gridCol w="246888">
                  <a:extLst>
                    <a:ext uri="{9D8B030D-6E8A-4147-A177-3AD203B41FA5}">
                      <a16:colId xmlns:a16="http://schemas.microsoft.com/office/drawing/2014/main" val="3450661089"/>
                    </a:ext>
                  </a:extLst>
                </a:gridCol>
                <a:gridCol w="246888">
                  <a:extLst>
                    <a:ext uri="{9D8B030D-6E8A-4147-A177-3AD203B41FA5}">
                      <a16:colId xmlns:a16="http://schemas.microsoft.com/office/drawing/2014/main" val="3335083527"/>
                    </a:ext>
                  </a:extLst>
                </a:gridCol>
                <a:gridCol w="246888">
                  <a:extLst>
                    <a:ext uri="{9D8B030D-6E8A-4147-A177-3AD203B41FA5}">
                      <a16:colId xmlns:a16="http://schemas.microsoft.com/office/drawing/2014/main" val="3647279770"/>
                    </a:ext>
                  </a:extLst>
                </a:gridCol>
                <a:gridCol w="246888">
                  <a:extLst>
                    <a:ext uri="{9D8B030D-6E8A-4147-A177-3AD203B41FA5}">
                      <a16:colId xmlns:a16="http://schemas.microsoft.com/office/drawing/2014/main" val="742749551"/>
                    </a:ext>
                  </a:extLst>
                </a:gridCol>
                <a:gridCol w="246888">
                  <a:extLst>
                    <a:ext uri="{9D8B030D-6E8A-4147-A177-3AD203B41FA5}">
                      <a16:colId xmlns:a16="http://schemas.microsoft.com/office/drawing/2014/main" val="2806286911"/>
                    </a:ext>
                  </a:extLst>
                </a:gridCol>
                <a:gridCol w="246888">
                  <a:extLst>
                    <a:ext uri="{9D8B030D-6E8A-4147-A177-3AD203B41FA5}">
                      <a16:colId xmlns:a16="http://schemas.microsoft.com/office/drawing/2014/main" val="591970977"/>
                    </a:ext>
                  </a:extLst>
                </a:gridCol>
                <a:gridCol w="246888">
                  <a:extLst>
                    <a:ext uri="{9D8B030D-6E8A-4147-A177-3AD203B41FA5}">
                      <a16:colId xmlns:a16="http://schemas.microsoft.com/office/drawing/2014/main" val="2642747284"/>
                    </a:ext>
                  </a:extLst>
                </a:gridCol>
                <a:gridCol w="246888">
                  <a:extLst>
                    <a:ext uri="{9D8B030D-6E8A-4147-A177-3AD203B41FA5}">
                      <a16:colId xmlns:a16="http://schemas.microsoft.com/office/drawing/2014/main" val="1797154842"/>
                    </a:ext>
                  </a:extLst>
                </a:gridCol>
                <a:gridCol w="246888">
                  <a:extLst>
                    <a:ext uri="{9D8B030D-6E8A-4147-A177-3AD203B41FA5}">
                      <a16:colId xmlns:a16="http://schemas.microsoft.com/office/drawing/2014/main" val="1028415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7706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- 2018-11-21 12:00:01 </a:t>
                      </a:r>
                      <a:r>
                        <a:rPr kumimoji="0" lang="en-US" sz="1000" b="0" i="0" u="none" strike="noStrike" kern="1200" cap="none" spc="0" normalizeH="0" baseline="0" noProof="0">
                          <a:ln>
                            <a:noFill/>
                          </a:ln>
                          <a:solidFill>
                            <a:prstClr val="black"/>
                          </a:solidFill>
                          <a:effectLst/>
                          <a:uLnTx/>
                          <a:uFillTx/>
                          <a:latin typeface="+mn-lt"/>
                          <a:ea typeface="+mn-ea"/>
                          <a:cs typeface="+mn-cs"/>
                        </a:rPr>
                        <a:t> 
 Now is the best time to start a healthy habit. Iwasan ang paninigarilyo at ang ibat ibang polusyon sa hangin upang malayo sa pahamak ng Chronic Obstructive Pulmonary Disease.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98405280"/>
                  </a:ext>
                </a:extLst>
              </a:tr>
            </a:tbl>
          </a:graphicData>
        </a:graphic>
      </p:graphicFrame>
      <p:sp>
        <p:nvSpPr>
          <p:cNvPr id="4" name="Text Placeholder 3">
            <a:extLst>
              <a:ext uri="{FF2B5EF4-FFF2-40B4-BE49-F238E27FC236}">
                <a16:creationId xmlns:a16="http://schemas.microsoft.com/office/drawing/2014/main" id="{51B3AF95-077D-4389-8146-54BFAFA1BDD0}"/>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832043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2EEE6-4AEE-48E5-AF76-531C4E723902}"/>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719882A4-CA5F-4A29-9786-9F1C5089A805}"/>
              </a:ext>
            </a:extLst>
          </p:cNvPr>
          <p:cNvGraphicFramePr>
            <a:graphicFrameLocks noGrp="1"/>
          </p:cNvGraphicFramePr>
          <p:nvPr>
            <p:ph type="tbl" sz="quarter" idx="13"/>
            <p:extLst>
              <p:ext uri="{D42A27DB-BD31-4B8C-83A1-F6EECF244321}">
                <p14:modId xmlns:p14="http://schemas.microsoft.com/office/powerpoint/2010/main" val="329274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3248805"/>
                    </a:ext>
                  </a:extLst>
                </a:gridCol>
                <a:gridCol w="246888">
                  <a:extLst>
                    <a:ext uri="{9D8B030D-6E8A-4147-A177-3AD203B41FA5}">
                      <a16:colId xmlns:a16="http://schemas.microsoft.com/office/drawing/2014/main" val="3881772497"/>
                    </a:ext>
                  </a:extLst>
                </a:gridCol>
                <a:gridCol w="246888">
                  <a:extLst>
                    <a:ext uri="{9D8B030D-6E8A-4147-A177-3AD203B41FA5}">
                      <a16:colId xmlns:a16="http://schemas.microsoft.com/office/drawing/2014/main" val="3462768862"/>
                    </a:ext>
                  </a:extLst>
                </a:gridCol>
                <a:gridCol w="246888">
                  <a:extLst>
                    <a:ext uri="{9D8B030D-6E8A-4147-A177-3AD203B41FA5}">
                      <a16:colId xmlns:a16="http://schemas.microsoft.com/office/drawing/2014/main" val="1607122579"/>
                    </a:ext>
                  </a:extLst>
                </a:gridCol>
                <a:gridCol w="246888">
                  <a:extLst>
                    <a:ext uri="{9D8B030D-6E8A-4147-A177-3AD203B41FA5}">
                      <a16:colId xmlns:a16="http://schemas.microsoft.com/office/drawing/2014/main" val="2111703800"/>
                    </a:ext>
                  </a:extLst>
                </a:gridCol>
                <a:gridCol w="246888">
                  <a:extLst>
                    <a:ext uri="{9D8B030D-6E8A-4147-A177-3AD203B41FA5}">
                      <a16:colId xmlns:a16="http://schemas.microsoft.com/office/drawing/2014/main" val="2348248749"/>
                    </a:ext>
                  </a:extLst>
                </a:gridCol>
                <a:gridCol w="246888">
                  <a:extLst>
                    <a:ext uri="{9D8B030D-6E8A-4147-A177-3AD203B41FA5}">
                      <a16:colId xmlns:a16="http://schemas.microsoft.com/office/drawing/2014/main" val="1824596099"/>
                    </a:ext>
                  </a:extLst>
                </a:gridCol>
                <a:gridCol w="246888">
                  <a:extLst>
                    <a:ext uri="{9D8B030D-6E8A-4147-A177-3AD203B41FA5}">
                      <a16:colId xmlns:a16="http://schemas.microsoft.com/office/drawing/2014/main" val="1364482102"/>
                    </a:ext>
                  </a:extLst>
                </a:gridCol>
                <a:gridCol w="246888">
                  <a:extLst>
                    <a:ext uri="{9D8B030D-6E8A-4147-A177-3AD203B41FA5}">
                      <a16:colId xmlns:a16="http://schemas.microsoft.com/office/drawing/2014/main" val="2392386987"/>
                    </a:ext>
                  </a:extLst>
                </a:gridCol>
                <a:gridCol w="246888">
                  <a:extLst>
                    <a:ext uri="{9D8B030D-6E8A-4147-A177-3AD203B41FA5}">
                      <a16:colId xmlns:a16="http://schemas.microsoft.com/office/drawing/2014/main" val="187026724"/>
                    </a:ext>
                  </a:extLst>
                </a:gridCol>
                <a:gridCol w="246888">
                  <a:extLst>
                    <a:ext uri="{9D8B030D-6E8A-4147-A177-3AD203B41FA5}">
                      <a16:colId xmlns:a16="http://schemas.microsoft.com/office/drawing/2014/main" val="2968490958"/>
                    </a:ext>
                  </a:extLst>
                </a:gridCol>
                <a:gridCol w="246888">
                  <a:extLst>
                    <a:ext uri="{9D8B030D-6E8A-4147-A177-3AD203B41FA5}">
                      <a16:colId xmlns:a16="http://schemas.microsoft.com/office/drawing/2014/main" val="2609711129"/>
                    </a:ext>
                  </a:extLst>
                </a:gridCol>
                <a:gridCol w="246888">
                  <a:extLst>
                    <a:ext uri="{9D8B030D-6E8A-4147-A177-3AD203B41FA5}">
                      <a16:colId xmlns:a16="http://schemas.microsoft.com/office/drawing/2014/main" val="2677466207"/>
                    </a:ext>
                  </a:extLst>
                </a:gridCol>
                <a:gridCol w="246888">
                  <a:extLst>
                    <a:ext uri="{9D8B030D-6E8A-4147-A177-3AD203B41FA5}">
                      <a16:colId xmlns:a16="http://schemas.microsoft.com/office/drawing/2014/main" val="1461154514"/>
                    </a:ext>
                  </a:extLst>
                </a:gridCol>
                <a:gridCol w="246888">
                  <a:extLst>
                    <a:ext uri="{9D8B030D-6E8A-4147-A177-3AD203B41FA5}">
                      <a16:colId xmlns:a16="http://schemas.microsoft.com/office/drawing/2014/main" val="291062883"/>
                    </a:ext>
                  </a:extLst>
                </a:gridCol>
                <a:gridCol w="246888">
                  <a:extLst>
                    <a:ext uri="{9D8B030D-6E8A-4147-A177-3AD203B41FA5}">
                      <a16:colId xmlns:a16="http://schemas.microsoft.com/office/drawing/2014/main" val="3153339678"/>
                    </a:ext>
                  </a:extLst>
                </a:gridCol>
                <a:gridCol w="246888">
                  <a:extLst>
                    <a:ext uri="{9D8B030D-6E8A-4147-A177-3AD203B41FA5}">
                      <a16:colId xmlns:a16="http://schemas.microsoft.com/office/drawing/2014/main" val="3855575550"/>
                    </a:ext>
                  </a:extLst>
                </a:gridCol>
                <a:gridCol w="246888">
                  <a:extLst>
                    <a:ext uri="{9D8B030D-6E8A-4147-A177-3AD203B41FA5}">
                      <a16:colId xmlns:a16="http://schemas.microsoft.com/office/drawing/2014/main" val="940883860"/>
                    </a:ext>
                  </a:extLst>
                </a:gridCol>
                <a:gridCol w="246888">
                  <a:extLst>
                    <a:ext uri="{9D8B030D-6E8A-4147-A177-3AD203B41FA5}">
                      <a16:colId xmlns:a16="http://schemas.microsoft.com/office/drawing/2014/main" val="3415746459"/>
                    </a:ext>
                  </a:extLst>
                </a:gridCol>
                <a:gridCol w="246888">
                  <a:extLst>
                    <a:ext uri="{9D8B030D-6E8A-4147-A177-3AD203B41FA5}">
                      <a16:colId xmlns:a16="http://schemas.microsoft.com/office/drawing/2014/main" val="3950673768"/>
                    </a:ext>
                  </a:extLst>
                </a:gridCol>
                <a:gridCol w="246888">
                  <a:extLst>
                    <a:ext uri="{9D8B030D-6E8A-4147-A177-3AD203B41FA5}">
                      <a16:colId xmlns:a16="http://schemas.microsoft.com/office/drawing/2014/main" val="213396764"/>
                    </a:ext>
                  </a:extLst>
                </a:gridCol>
                <a:gridCol w="246888">
                  <a:extLst>
                    <a:ext uri="{9D8B030D-6E8A-4147-A177-3AD203B41FA5}">
                      <a16:colId xmlns:a16="http://schemas.microsoft.com/office/drawing/2014/main" val="1372102585"/>
                    </a:ext>
                  </a:extLst>
                </a:gridCol>
                <a:gridCol w="246888">
                  <a:extLst>
                    <a:ext uri="{9D8B030D-6E8A-4147-A177-3AD203B41FA5}">
                      <a16:colId xmlns:a16="http://schemas.microsoft.com/office/drawing/2014/main" val="3643260706"/>
                    </a:ext>
                  </a:extLst>
                </a:gridCol>
                <a:gridCol w="246888">
                  <a:extLst>
                    <a:ext uri="{9D8B030D-6E8A-4147-A177-3AD203B41FA5}">
                      <a16:colId xmlns:a16="http://schemas.microsoft.com/office/drawing/2014/main" val="788508355"/>
                    </a:ext>
                  </a:extLst>
                </a:gridCol>
                <a:gridCol w="246888">
                  <a:extLst>
                    <a:ext uri="{9D8B030D-6E8A-4147-A177-3AD203B41FA5}">
                      <a16:colId xmlns:a16="http://schemas.microsoft.com/office/drawing/2014/main" val="2055165296"/>
                    </a:ext>
                  </a:extLst>
                </a:gridCol>
                <a:gridCol w="246888">
                  <a:extLst>
                    <a:ext uri="{9D8B030D-6E8A-4147-A177-3AD203B41FA5}">
                      <a16:colId xmlns:a16="http://schemas.microsoft.com/office/drawing/2014/main" val="3261269223"/>
                    </a:ext>
                  </a:extLst>
                </a:gridCol>
                <a:gridCol w="246888">
                  <a:extLst>
                    <a:ext uri="{9D8B030D-6E8A-4147-A177-3AD203B41FA5}">
                      <a16:colId xmlns:a16="http://schemas.microsoft.com/office/drawing/2014/main" val="214046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8977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13:08:06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88481559"/>
                  </a:ext>
                </a:extLst>
              </a:tr>
            </a:tbl>
          </a:graphicData>
        </a:graphic>
      </p:graphicFrame>
      <p:sp>
        <p:nvSpPr>
          <p:cNvPr id="4" name="Text Placeholder 3">
            <a:extLst>
              <a:ext uri="{FF2B5EF4-FFF2-40B4-BE49-F238E27FC236}">
                <a16:creationId xmlns:a16="http://schemas.microsoft.com/office/drawing/2014/main" id="{670EE9D4-B2B5-4988-AF59-F00EECE073F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343924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6D7E5-D660-4CFC-BD66-096219820820}"/>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834EC3FD-F3C7-4660-B6E8-E432659F69E3}"/>
              </a:ext>
            </a:extLst>
          </p:cNvPr>
          <p:cNvGraphicFramePr>
            <a:graphicFrameLocks noGrp="1"/>
          </p:cNvGraphicFramePr>
          <p:nvPr>
            <p:ph type="tbl" sz="quarter" idx="13"/>
            <p:extLst>
              <p:ext uri="{D42A27DB-BD31-4B8C-83A1-F6EECF244321}">
                <p14:modId xmlns:p14="http://schemas.microsoft.com/office/powerpoint/2010/main" val="259406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1858932"/>
                    </a:ext>
                  </a:extLst>
                </a:gridCol>
                <a:gridCol w="246888">
                  <a:extLst>
                    <a:ext uri="{9D8B030D-6E8A-4147-A177-3AD203B41FA5}">
                      <a16:colId xmlns:a16="http://schemas.microsoft.com/office/drawing/2014/main" val="2911882883"/>
                    </a:ext>
                  </a:extLst>
                </a:gridCol>
                <a:gridCol w="246888">
                  <a:extLst>
                    <a:ext uri="{9D8B030D-6E8A-4147-A177-3AD203B41FA5}">
                      <a16:colId xmlns:a16="http://schemas.microsoft.com/office/drawing/2014/main" val="1175219445"/>
                    </a:ext>
                  </a:extLst>
                </a:gridCol>
                <a:gridCol w="246888">
                  <a:extLst>
                    <a:ext uri="{9D8B030D-6E8A-4147-A177-3AD203B41FA5}">
                      <a16:colId xmlns:a16="http://schemas.microsoft.com/office/drawing/2014/main" val="2425342255"/>
                    </a:ext>
                  </a:extLst>
                </a:gridCol>
                <a:gridCol w="246888">
                  <a:extLst>
                    <a:ext uri="{9D8B030D-6E8A-4147-A177-3AD203B41FA5}">
                      <a16:colId xmlns:a16="http://schemas.microsoft.com/office/drawing/2014/main" val="3641773299"/>
                    </a:ext>
                  </a:extLst>
                </a:gridCol>
                <a:gridCol w="246888">
                  <a:extLst>
                    <a:ext uri="{9D8B030D-6E8A-4147-A177-3AD203B41FA5}">
                      <a16:colId xmlns:a16="http://schemas.microsoft.com/office/drawing/2014/main" val="710946447"/>
                    </a:ext>
                  </a:extLst>
                </a:gridCol>
                <a:gridCol w="246888">
                  <a:extLst>
                    <a:ext uri="{9D8B030D-6E8A-4147-A177-3AD203B41FA5}">
                      <a16:colId xmlns:a16="http://schemas.microsoft.com/office/drawing/2014/main" val="4072968586"/>
                    </a:ext>
                  </a:extLst>
                </a:gridCol>
                <a:gridCol w="246888">
                  <a:extLst>
                    <a:ext uri="{9D8B030D-6E8A-4147-A177-3AD203B41FA5}">
                      <a16:colId xmlns:a16="http://schemas.microsoft.com/office/drawing/2014/main" val="1229953509"/>
                    </a:ext>
                  </a:extLst>
                </a:gridCol>
                <a:gridCol w="246888">
                  <a:extLst>
                    <a:ext uri="{9D8B030D-6E8A-4147-A177-3AD203B41FA5}">
                      <a16:colId xmlns:a16="http://schemas.microsoft.com/office/drawing/2014/main" val="3280328734"/>
                    </a:ext>
                  </a:extLst>
                </a:gridCol>
                <a:gridCol w="246888">
                  <a:extLst>
                    <a:ext uri="{9D8B030D-6E8A-4147-A177-3AD203B41FA5}">
                      <a16:colId xmlns:a16="http://schemas.microsoft.com/office/drawing/2014/main" val="28742707"/>
                    </a:ext>
                  </a:extLst>
                </a:gridCol>
                <a:gridCol w="246888">
                  <a:extLst>
                    <a:ext uri="{9D8B030D-6E8A-4147-A177-3AD203B41FA5}">
                      <a16:colId xmlns:a16="http://schemas.microsoft.com/office/drawing/2014/main" val="1246867526"/>
                    </a:ext>
                  </a:extLst>
                </a:gridCol>
                <a:gridCol w="246888">
                  <a:extLst>
                    <a:ext uri="{9D8B030D-6E8A-4147-A177-3AD203B41FA5}">
                      <a16:colId xmlns:a16="http://schemas.microsoft.com/office/drawing/2014/main" val="3158980822"/>
                    </a:ext>
                  </a:extLst>
                </a:gridCol>
                <a:gridCol w="246888">
                  <a:extLst>
                    <a:ext uri="{9D8B030D-6E8A-4147-A177-3AD203B41FA5}">
                      <a16:colId xmlns:a16="http://schemas.microsoft.com/office/drawing/2014/main" val="2181893237"/>
                    </a:ext>
                  </a:extLst>
                </a:gridCol>
                <a:gridCol w="246888">
                  <a:extLst>
                    <a:ext uri="{9D8B030D-6E8A-4147-A177-3AD203B41FA5}">
                      <a16:colId xmlns:a16="http://schemas.microsoft.com/office/drawing/2014/main" val="2034665236"/>
                    </a:ext>
                  </a:extLst>
                </a:gridCol>
                <a:gridCol w="246888">
                  <a:extLst>
                    <a:ext uri="{9D8B030D-6E8A-4147-A177-3AD203B41FA5}">
                      <a16:colId xmlns:a16="http://schemas.microsoft.com/office/drawing/2014/main" val="2752168644"/>
                    </a:ext>
                  </a:extLst>
                </a:gridCol>
                <a:gridCol w="246888">
                  <a:extLst>
                    <a:ext uri="{9D8B030D-6E8A-4147-A177-3AD203B41FA5}">
                      <a16:colId xmlns:a16="http://schemas.microsoft.com/office/drawing/2014/main" val="3328512292"/>
                    </a:ext>
                  </a:extLst>
                </a:gridCol>
                <a:gridCol w="246888">
                  <a:extLst>
                    <a:ext uri="{9D8B030D-6E8A-4147-A177-3AD203B41FA5}">
                      <a16:colId xmlns:a16="http://schemas.microsoft.com/office/drawing/2014/main" val="1080027595"/>
                    </a:ext>
                  </a:extLst>
                </a:gridCol>
                <a:gridCol w="246888">
                  <a:extLst>
                    <a:ext uri="{9D8B030D-6E8A-4147-A177-3AD203B41FA5}">
                      <a16:colId xmlns:a16="http://schemas.microsoft.com/office/drawing/2014/main" val="939016681"/>
                    </a:ext>
                  </a:extLst>
                </a:gridCol>
                <a:gridCol w="246888">
                  <a:extLst>
                    <a:ext uri="{9D8B030D-6E8A-4147-A177-3AD203B41FA5}">
                      <a16:colId xmlns:a16="http://schemas.microsoft.com/office/drawing/2014/main" val="2598832015"/>
                    </a:ext>
                  </a:extLst>
                </a:gridCol>
                <a:gridCol w="246888">
                  <a:extLst>
                    <a:ext uri="{9D8B030D-6E8A-4147-A177-3AD203B41FA5}">
                      <a16:colId xmlns:a16="http://schemas.microsoft.com/office/drawing/2014/main" val="2297097169"/>
                    </a:ext>
                  </a:extLst>
                </a:gridCol>
                <a:gridCol w="246888">
                  <a:extLst>
                    <a:ext uri="{9D8B030D-6E8A-4147-A177-3AD203B41FA5}">
                      <a16:colId xmlns:a16="http://schemas.microsoft.com/office/drawing/2014/main" val="2863825644"/>
                    </a:ext>
                  </a:extLst>
                </a:gridCol>
                <a:gridCol w="246888">
                  <a:extLst>
                    <a:ext uri="{9D8B030D-6E8A-4147-A177-3AD203B41FA5}">
                      <a16:colId xmlns:a16="http://schemas.microsoft.com/office/drawing/2014/main" val="2858526970"/>
                    </a:ext>
                  </a:extLst>
                </a:gridCol>
                <a:gridCol w="246888">
                  <a:extLst>
                    <a:ext uri="{9D8B030D-6E8A-4147-A177-3AD203B41FA5}">
                      <a16:colId xmlns:a16="http://schemas.microsoft.com/office/drawing/2014/main" val="1699159333"/>
                    </a:ext>
                  </a:extLst>
                </a:gridCol>
                <a:gridCol w="246888">
                  <a:extLst>
                    <a:ext uri="{9D8B030D-6E8A-4147-A177-3AD203B41FA5}">
                      <a16:colId xmlns:a16="http://schemas.microsoft.com/office/drawing/2014/main" val="1156677987"/>
                    </a:ext>
                  </a:extLst>
                </a:gridCol>
                <a:gridCol w="246888">
                  <a:extLst>
                    <a:ext uri="{9D8B030D-6E8A-4147-A177-3AD203B41FA5}">
                      <a16:colId xmlns:a16="http://schemas.microsoft.com/office/drawing/2014/main" val="3443601633"/>
                    </a:ext>
                  </a:extLst>
                </a:gridCol>
                <a:gridCol w="246888">
                  <a:extLst>
                    <a:ext uri="{9D8B030D-6E8A-4147-A177-3AD203B41FA5}">
                      <a16:colId xmlns:a16="http://schemas.microsoft.com/office/drawing/2014/main" val="1492822506"/>
                    </a:ext>
                  </a:extLst>
                </a:gridCol>
                <a:gridCol w="246888">
                  <a:extLst>
                    <a:ext uri="{9D8B030D-6E8A-4147-A177-3AD203B41FA5}">
                      <a16:colId xmlns:a16="http://schemas.microsoft.com/office/drawing/2014/main" val="120309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811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- 2018-11-16 13:04:06 </a:t>
                      </a:r>
                      <a:r>
                        <a:rPr kumimoji="0" lang="en-US" sz="1000" b="0" i="0" u="none" strike="noStrike" kern="1200" cap="none" spc="0" normalizeH="0" baseline="0" noProof="0">
                          <a:ln>
                            <a:noFill/>
                          </a:ln>
                          <a:solidFill>
                            <a:prstClr val="black"/>
                          </a:solidFill>
                          <a:effectLst/>
                          <a:uLnTx/>
                          <a:uFillTx/>
                          <a:latin typeface="+mn-lt"/>
                          <a:ea typeface="+mn-ea"/>
                          <a:cs typeface="+mn-cs"/>
                        </a:rPr>
                        <a:t> 
 Suriin ang mga palatandaan upang malaman kung peke ang iyong nabiling gamot.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8000252"/>
                  </a:ext>
                </a:extLst>
              </a:tr>
            </a:tbl>
          </a:graphicData>
        </a:graphic>
      </p:graphicFrame>
      <p:sp>
        <p:nvSpPr>
          <p:cNvPr id="4" name="Text Placeholder 3">
            <a:extLst>
              <a:ext uri="{FF2B5EF4-FFF2-40B4-BE49-F238E27FC236}">
                <a16:creationId xmlns:a16="http://schemas.microsoft.com/office/drawing/2014/main" id="{8B3D0A81-70A2-44FC-923C-02AD5A10E8D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099955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6F6B-DBF4-4564-850B-18990A370A0B}"/>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C9758B01-4FC6-40FF-9F47-EA1123EF3372}"/>
              </a:ext>
            </a:extLst>
          </p:cNvPr>
          <p:cNvGraphicFramePr>
            <a:graphicFrameLocks noGrp="1"/>
          </p:cNvGraphicFramePr>
          <p:nvPr>
            <p:ph type="tbl" sz="quarter" idx="13"/>
            <p:extLst>
              <p:ext uri="{D42A27DB-BD31-4B8C-83A1-F6EECF244321}">
                <p14:modId xmlns:p14="http://schemas.microsoft.com/office/powerpoint/2010/main" val="168850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1607897"/>
                    </a:ext>
                  </a:extLst>
                </a:gridCol>
                <a:gridCol w="246888">
                  <a:extLst>
                    <a:ext uri="{9D8B030D-6E8A-4147-A177-3AD203B41FA5}">
                      <a16:colId xmlns:a16="http://schemas.microsoft.com/office/drawing/2014/main" val="1689500838"/>
                    </a:ext>
                  </a:extLst>
                </a:gridCol>
                <a:gridCol w="246888">
                  <a:extLst>
                    <a:ext uri="{9D8B030D-6E8A-4147-A177-3AD203B41FA5}">
                      <a16:colId xmlns:a16="http://schemas.microsoft.com/office/drawing/2014/main" val="3049666781"/>
                    </a:ext>
                  </a:extLst>
                </a:gridCol>
                <a:gridCol w="246888">
                  <a:extLst>
                    <a:ext uri="{9D8B030D-6E8A-4147-A177-3AD203B41FA5}">
                      <a16:colId xmlns:a16="http://schemas.microsoft.com/office/drawing/2014/main" val="3627377876"/>
                    </a:ext>
                  </a:extLst>
                </a:gridCol>
                <a:gridCol w="246888">
                  <a:extLst>
                    <a:ext uri="{9D8B030D-6E8A-4147-A177-3AD203B41FA5}">
                      <a16:colId xmlns:a16="http://schemas.microsoft.com/office/drawing/2014/main" val="1720507485"/>
                    </a:ext>
                  </a:extLst>
                </a:gridCol>
                <a:gridCol w="246888">
                  <a:extLst>
                    <a:ext uri="{9D8B030D-6E8A-4147-A177-3AD203B41FA5}">
                      <a16:colId xmlns:a16="http://schemas.microsoft.com/office/drawing/2014/main" val="1175502648"/>
                    </a:ext>
                  </a:extLst>
                </a:gridCol>
                <a:gridCol w="246888">
                  <a:extLst>
                    <a:ext uri="{9D8B030D-6E8A-4147-A177-3AD203B41FA5}">
                      <a16:colId xmlns:a16="http://schemas.microsoft.com/office/drawing/2014/main" val="2082562896"/>
                    </a:ext>
                  </a:extLst>
                </a:gridCol>
                <a:gridCol w="246888">
                  <a:extLst>
                    <a:ext uri="{9D8B030D-6E8A-4147-A177-3AD203B41FA5}">
                      <a16:colId xmlns:a16="http://schemas.microsoft.com/office/drawing/2014/main" val="1019892060"/>
                    </a:ext>
                  </a:extLst>
                </a:gridCol>
                <a:gridCol w="246888">
                  <a:extLst>
                    <a:ext uri="{9D8B030D-6E8A-4147-A177-3AD203B41FA5}">
                      <a16:colId xmlns:a16="http://schemas.microsoft.com/office/drawing/2014/main" val="2322754188"/>
                    </a:ext>
                  </a:extLst>
                </a:gridCol>
                <a:gridCol w="246888">
                  <a:extLst>
                    <a:ext uri="{9D8B030D-6E8A-4147-A177-3AD203B41FA5}">
                      <a16:colId xmlns:a16="http://schemas.microsoft.com/office/drawing/2014/main" val="1068970542"/>
                    </a:ext>
                  </a:extLst>
                </a:gridCol>
                <a:gridCol w="246888">
                  <a:extLst>
                    <a:ext uri="{9D8B030D-6E8A-4147-A177-3AD203B41FA5}">
                      <a16:colId xmlns:a16="http://schemas.microsoft.com/office/drawing/2014/main" val="2286230653"/>
                    </a:ext>
                  </a:extLst>
                </a:gridCol>
                <a:gridCol w="246888">
                  <a:extLst>
                    <a:ext uri="{9D8B030D-6E8A-4147-A177-3AD203B41FA5}">
                      <a16:colId xmlns:a16="http://schemas.microsoft.com/office/drawing/2014/main" val="533209017"/>
                    </a:ext>
                  </a:extLst>
                </a:gridCol>
                <a:gridCol w="246888">
                  <a:extLst>
                    <a:ext uri="{9D8B030D-6E8A-4147-A177-3AD203B41FA5}">
                      <a16:colId xmlns:a16="http://schemas.microsoft.com/office/drawing/2014/main" val="4233299246"/>
                    </a:ext>
                  </a:extLst>
                </a:gridCol>
                <a:gridCol w="246888">
                  <a:extLst>
                    <a:ext uri="{9D8B030D-6E8A-4147-A177-3AD203B41FA5}">
                      <a16:colId xmlns:a16="http://schemas.microsoft.com/office/drawing/2014/main" val="2393677626"/>
                    </a:ext>
                  </a:extLst>
                </a:gridCol>
                <a:gridCol w="246888">
                  <a:extLst>
                    <a:ext uri="{9D8B030D-6E8A-4147-A177-3AD203B41FA5}">
                      <a16:colId xmlns:a16="http://schemas.microsoft.com/office/drawing/2014/main" val="4212541816"/>
                    </a:ext>
                  </a:extLst>
                </a:gridCol>
                <a:gridCol w="246888">
                  <a:extLst>
                    <a:ext uri="{9D8B030D-6E8A-4147-A177-3AD203B41FA5}">
                      <a16:colId xmlns:a16="http://schemas.microsoft.com/office/drawing/2014/main" val="2125511563"/>
                    </a:ext>
                  </a:extLst>
                </a:gridCol>
                <a:gridCol w="246888">
                  <a:extLst>
                    <a:ext uri="{9D8B030D-6E8A-4147-A177-3AD203B41FA5}">
                      <a16:colId xmlns:a16="http://schemas.microsoft.com/office/drawing/2014/main" val="1087004267"/>
                    </a:ext>
                  </a:extLst>
                </a:gridCol>
                <a:gridCol w="246888">
                  <a:extLst>
                    <a:ext uri="{9D8B030D-6E8A-4147-A177-3AD203B41FA5}">
                      <a16:colId xmlns:a16="http://schemas.microsoft.com/office/drawing/2014/main" val="3371683874"/>
                    </a:ext>
                  </a:extLst>
                </a:gridCol>
                <a:gridCol w="246888">
                  <a:extLst>
                    <a:ext uri="{9D8B030D-6E8A-4147-A177-3AD203B41FA5}">
                      <a16:colId xmlns:a16="http://schemas.microsoft.com/office/drawing/2014/main" val="3802636389"/>
                    </a:ext>
                  </a:extLst>
                </a:gridCol>
                <a:gridCol w="246888">
                  <a:extLst>
                    <a:ext uri="{9D8B030D-6E8A-4147-A177-3AD203B41FA5}">
                      <a16:colId xmlns:a16="http://schemas.microsoft.com/office/drawing/2014/main" val="1571139073"/>
                    </a:ext>
                  </a:extLst>
                </a:gridCol>
                <a:gridCol w="246888">
                  <a:extLst>
                    <a:ext uri="{9D8B030D-6E8A-4147-A177-3AD203B41FA5}">
                      <a16:colId xmlns:a16="http://schemas.microsoft.com/office/drawing/2014/main" val="2146064063"/>
                    </a:ext>
                  </a:extLst>
                </a:gridCol>
                <a:gridCol w="246888">
                  <a:extLst>
                    <a:ext uri="{9D8B030D-6E8A-4147-A177-3AD203B41FA5}">
                      <a16:colId xmlns:a16="http://schemas.microsoft.com/office/drawing/2014/main" val="1466936829"/>
                    </a:ext>
                  </a:extLst>
                </a:gridCol>
                <a:gridCol w="246888">
                  <a:extLst>
                    <a:ext uri="{9D8B030D-6E8A-4147-A177-3AD203B41FA5}">
                      <a16:colId xmlns:a16="http://schemas.microsoft.com/office/drawing/2014/main" val="961041248"/>
                    </a:ext>
                  </a:extLst>
                </a:gridCol>
                <a:gridCol w="246888">
                  <a:extLst>
                    <a:ext uri="{9D8B030D-6E8A-4147-A177-3AD203B41FA5}">
                      <a16:colId xmlns:a16="http://schemas.microsoft.com/office/drawing/2014/main" val="224010863"/>
                    </a:ext>
                  </a:extLst>
                </a:gridCol>
                <a:gridCol w="246888">
                  <a:extLst>
                    <a:ext uri="{9D8B030D-6E8A-4147-A177-3AD203B41FA5}">
                      <a16:colId xmlns:a16="http://schemas.microsoft.com/office/drawing/2014/main" val="2468298070"/>
                    </a:ext>
                  </a:extLst>
                </a:gridCol>
                <a:gridCol w="246888">
                  <a:extLst>
                    <a:ext uri="{9D8B030D-6E8A-4147-A177-3AD203B41FA5}">
                      <a16:colId xmlns:a16="http://schemas.microsoft.com/office/drawing/2014/main" val="2981170767"/>
                    </a:ext>
                  </a:extLst>
                </a:gridCol>
                <a:gridCol w="246888">
                  <a:extLst>
                    <a:ext uri="{9D8B030D-6E8A-4147-A177-3AD203B41FA5}">
                      <a16:colId xmlns:a16="http://schemas.microsoft.com/office/drawing/2014/main" val="1451217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0117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- 2018-11-14 00:00:00 </a:t>
                      </a:r>
                      <a:r>
                        <a:rPr kumimoji="0" lang="en-US" sz="1000" b="0" i="0" u="none" strike="noStrike" kern="1200" cap="none" spc="0" normalizeH="0" baseline="0" noProof="0">
                          <a:ln>
                            <a:noFill/>
                          </a:ln>
                          <a:solidFill>
                            <a:prstClr val="black"/>
                          </a:solidFill>
                          <a:effectLst/>
                          <a:uLnTx/>
                          <a:uFillTx/>
                          <a:latin typeface="+mn-lt"/>
                          <a:ea typeface="+mn-ea"/>
                          <a:cs typeface="+mn-cs"/>
                        </a:rPr>
                        <a:t> 
 The more you know about Diabetes, the less it can harm your love ones.
Isang paalala mula sa TGP The Generics Pharmacy.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0556798"/>
                  </a:ext>
                </a:extLst>
              </a:tr>
            </a:tbl>
          </a:graphicData>
        </a:graphic>
      </p:graphicFrame>
      <p:sp>
        <p:nvSpPr>
          <p:cNvPr id="4" name="Text Placeholder 3">
            <a:extLst>
              <a:ext uri="{FF2B5EF4-FFF2-40B4-BE49-F238E27FC236}">
                <a16:creationId xmlns:a16="http://schemas.microsoft.com/office/drawing/2014/main" id="{A1AEA036-DA19-46DE-921C-F803F492635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985017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55372-A3C8-4FDE-A6EC-508AFDFE6F42}"/>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F0DCECAC-5F75-4D8D-8082-20D067DB191A}"/>
              </a:ext>
            </a:extLst>
          </p:cNvPr>
          <p:cNvGraphicFramePr>
            <a:graphicFrameLocks noGrp="1"/>
          </p:cNvGraphicFramePr>
          <p:nvPr>
            <p:ph type="tbl" sz="quarter" idx="13"/>
            <p:extLst>
              <p:ext uri="{D42A27DB-BD31-4B8C-83A1-F6EECF244321}">
                <p14:modId xmlns:p14="http://schemas.microsoft.com/office/powerpoint/2010/main" val="5354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08342346"/>
                    </a:ext>
                  </a:extLst>
                </a:gridCol>
                <a:gridCol w="246888">
                  <a:extLst>
                    <a:ext uri="{9D8B030D-6E8A-4147-A177-3AD203B41FA5}">
                      <a16:colId xmlns:a16="http://schemas.microsoft.com/office/drawing/2014/main" val="3543052325"/>
                    </a:ext>
                  </a:extLst>
                </a:gridCol>
                <a:gridCol w="246888">
                  <a:extLst>
                    <a:ext uri="{9D8B030D-6E8A-4147-A177-3AD203B41FA5}">
                      <a16:colId xmlns:a16="http://schemas.microsoft.com/office/drawing/2014/main" val="1140547113"/>
                    </a:ext>
                  </a:extLst>
                </a:gridCol>
                <a:gridCol w="246888">
                  <a:extLst>
                    <a:ext uri="{9D8B030D-6E8A-4147-A177-3AD203B41FA5}">
                      <a16:colId xmlns:a16="http://schemas.microsoft.com/office/drawing/2014/main" val="1579967218"/>
                    </a:ext>
                  </a:extLst>
                </a:gridCol>
                <a:gridCol w="246888">
                  <a:extLst>
                    <a:ext uri="{9D8B030D-6E8A-4147-A177-3AD203B41FA5}">
                      <a16:colId xmlns:a16="http://schemas.microsoft.com/office/drawing/2014/main" val="3792536044"/>
                    </a:ext>
                  </a:extLst>
                </a:gridCol>
                <a:gridCol w="246888">
                  <a:extLst>
                    <a:ext uri="{9D8B030D-6E8A-4147-A177-3AD203B41FA5}">
                      <a16:colId xmlns:a16="http://schemas.microsoft.com/office/drawing/2014/main" val="3595712753"/>
                    </a:ext>
                  </a:extLst>
                </a:gridCol>
                <a:gridCol w="246888">
                  <a:extLst>
                    <a:ext uri="{9D8B030D-6E8A-4147-A177-3AD203B41FA5}">
                      <a16:colId xmlns:a16="http://schemas.microsoft.com/office/drawing/2014/main" val="3780009473"/>
                    </a:ext>
                  </a:extLst>
                </a:gridCol>
                <a:gridCol w="246888">
                  <a:extLst>
                    <a:ext uri="{9D8B030D-6E8A-4147-A177-3AD203B41FA5}">
                      <a16:colId xmlns:a16="http://schemas.microsoft.com/office/drawing/2014/main" val="2566698573"/>
                    </a:ext>
                  </a:extLst>
                </a:gridCol>
                <a:gridCol w="246888">
                  <a:extLst>
                    <a:ext uri="{9D8B030D-6E8A-4147-A177-3AD203B41FA5}">
                      <a16:colId xmlns:a16="http://schemas.microsoft.com/office/drawing/2014/main" val="2261708260"/>
                    </a:ext>
                  </a:extLst>
                </a:gridCol>
                <a:gridCol w="246888">
                  <a:extLst>
                    <a:ext uri="{9D8B030D-6E8A-4147-A177-3AD203B41FA5}">
                      <a16:colId xmlns:a16="http://schemas.microsoft.com/office/drawing/2014/main" val="74948706"/>
                    </a:ext>
                  </a:extLst>
                </a:gridCol>
                <a:gridCol w="246888">
                  <a:extLst>
                    <a:ext uri="{9D8B030D-6E8A-4147-A177-3AD203B41FA5}">
                      <a16:colId xmlns:a16="http://schemas.microsoft.com/office/drawing/2014/main" val="978967789"/>
                    </a:ext>
                  </a:extLst>
                </a:gridCol>
                <a:gridCol w="246888">
                  <a:extLst>
                    <a:ext uri="{9D8B030D-6E8A-4147-A177-3AD203B41FA5}">
                      <a16:colId xmlns:a16="http://schemas.microsoft.com/office/drawing/2014/main" val="2119260247"/>
                    </a:ext>
                  </a:extLst>
                </a:gridCol>
                <a:gridCol w="246888">
                  <a:extLst>
                    <a:ext uri="{9D8B030D-6E8A-4147-A177-3AD203B41FA5}">
                      <a16:colId xmlns:a16="http://schemas.microsoft.com/office/drawing/2014/main" val="2523592519"/>
                    </a:ext>
                  </a:extLst>
                </a:gridCol>
                <a:gridCol w="246888">
                  <a:extLst>
                    <a:ext uri="{9D8B030D-6E8A-4147-A177-3AD203B41FA5}">
                      <a16:colId xmlns:a16="http://schemas.microsoft.com/office/drawing/2014/main" val="1050646094"/>
                    </a:ext>
                  </a:extLst>
                </a:gridCol>
                <a:gridCol w="246888">
                  <a:extLst>
                    <a:ext uri="{9D8B030D-6E8A-4147-A177-3AD203B41FA5}">
                      <a16:colId xmlns:a16="http://schemas.microsoft.com/office/drawing/2014/main" val="1511393879"/>
                    </a:ext>
                  </a:extLst>
                </a:gridCol>
                <a:gridCol w="246888">
                  <a:extLst>
                    <a:ext uri="{9D8B030D-6E8A-4147-A177-3AD203B41FA5}">
                      <a16:colId xmlns:a16="http://schemas.microsoft.com/office/drawing/2014/main" val="2065841969"/>
                    </a:ext>
                  </a:extLst>
                </a:gridCol>
                <a:gridCol w="246888">
                  <a:extLst>
                    <a:ext uri="{9D8B030D-6E8A-4147-A177-3AD203B41FA5}">
                      <a16:colId xmlns:a16="http://schemas.microsoft.com/office/drawing/2014/main" val="3139373029"/>
                    </a:ext>
                  </a:extLst>
                </a:gridCol>
                <a:gridCol w="246888">
                  <a:extLst>
                    <a:ext uri="{9D8B030D-6E8A-4147-A177-3AD203B41FA5}">
                      <a16:colId xmlns:a16="http://schemas.microsoft.com/office/drawing/2014/main" val="2694118886"/>
                    </a:ext>
                  </a:extLst>
                </a:gridCol>
                <a:gridCol w="246888">
                  <a:extLst>
                    <a:ext uri="{9D8B030D-6E8A-4147-A177-3AD203B41FA5}">
                      <a16:colId xmlns:a16="http://schemas.microsoft.com/office/drawing/2014/main" val="1145871903"/>
                    </a:ext>
                  </a:extLst>
                </a:gridCol>
                <a:gridCol w="246888">
                  <a:extLst>
                    <a:ext uri="{9D8B030D-6E8A-4147-A177-3AD203B41FA5}">
                      <a16:colId xmlns:a16="http://schemas.microsoft.com/office/drawing/2014/main" val="2120247799"/>
                    </a:ext>
                  </a:extLst>
                </a:gridCol>
                <a:gridCol w="246888">
                  <a:extLst>
                    <a:ext uri="{9D8B030D-6E8A-4147-A177-3AD203B41FA5}">
                      <a16:colId xmlns:a16="http://schemas.microsoft.com/office/drawing/2014/main" val="1998380140"/>
                    </a:ext>
                  </a:extLst>
                </a:gridCol>
                <a:gridCol w="246888">
                  <a:extLst>
                    <a:ext uri="{9D8B030D-6E8A-4147-A177-3AD203B41FA5}">
                      <a16:colId xmlns:a16="http://schemas.microsoft.com/office/drawing/2014/main" val="709800920"/>
                    </a:ext>
                  </a:extLst>
                </a:gridCol>
                <a:gridCol w="246888">
                  <a:extLst>
                    <a:ext uri="{9D8B030D-6E8A-4147-A177-3AD203B41FA5}">
                      <a16:colId xmlns:a16="http://schemas.microsoft.com/office/drawing/2014/main" val="2296847385"/>
                    </a:ext>
                  </a:extLst>
                </a:gridCol>
                <a:gridCol w="246888">
                  <a:extLst>
                    <a:ext uri="{9D8B030D-6E8A-4147-A177-3AD203B41FA5}">
                      <a16:colId xmlns:a16="http://schemas.microsoft.com/office/drawing/2014/main" val="3562355297"/>
                    </a:ext>
                  </a:extLst>
                </a:gridCol>
                <a:gridCol w="246888">
                  <a:extLst>
                    <a:ext uri="{9D8B030D-6E8A-4147-A177-3AD203B41FA5}">
                      <a16:colId xmlns:a16="http://schemas.microsoft.com/office/drawing/2014/main" val="1130729233"/>
                    </a:ext>
                  </a:extLst>
                </a:gridCol>
                <a:gridCol w="246888">
                  <a:extLst>
                    <a:ext uri="{9D8B030D-6E8A-4147-A177-3AD203B41FA5}">
                      <a16:colId xmlns:a16="http://schemas.microsoft.com/office/drawing/2014/main" val="1114381808"/>
                    </a:ext>
                  </a:extLst>
                </a:gridCol>
                <a:gridCol w="246888">
                  <a:extLst>
                    <a:ext uri="{9D8B030D-6E8A-4147-A177-3AD203B41FA5}">
                      <a16:colId xmlns:a16="http://schemas.microsoft.com/office/drawing/2014/main" val="372999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4182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- 2018-11-13 12:00:01 </a:t>
                      </a:r>
                      <a:r>
                        <a:rPr kumimoji="0" lang="en-US" sz="1000" b="0" i="0" u="none" strike="noStrike" kern="1200" cap="none" spc="0" normalizeH="0" baseline="0" noProof="0">
                          <a:ln>
                            <a:noFill/>
                          </a:ln>
                          <a:solidFill>
                            <a:prstClr val="black"/>
                          </a:solidFill>
                          <a:effectLst/>
                          <a:uLnTx/>
                          <a:uFillTx/>
                          <a:latin typeface="+mn-lt"/>
                          <a:ea typeface="+mn-ea"/>
                          <a:cs typeface="+mn-cs"/>
                        </a:rPr>
                        <a:t> 
 Ngayong Drug Prevention Week, patuloy nating gabayan ang ating mga kabataan upang hindi malulong sa masamang droga.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5377396"/>
                  </a:ext>
                </a:extLst>
              </a:tr>
            </a:tbl>
          </a:graphicData>
        </a:graphic>
      </p:graphicFrame>
      <p:sp>
        <p:nvSpPr>
          <p:cNvPr id="4" name="Text Placeholder 3">
            <a:extLst>
              <a:ext uri="{FF2B5EF4-FFF2-40B4-BE49-F238E27FC236}">
                <a16:creationId xmlns:a16="http://schemas.microsoft.com/office/drawing/2014/main" id="{66403C2C-BBDA-4DA9-9091-582EF7CACB52}"/>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581219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18E6-9E1C-4D2C-B49B-339EBDA78410}"/>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FDE83A84-FAF1-4846-8625-CF025D526247}"/>
              </a:ext>
            </a:extLst>
          </p:cNvPr>
          <p:cNvGraphicFramePr>
            <a:graphicFrameLocks noGrp="1"/>
          </p:cNvGraphicFramePr>
          <p:nvPr>
            <p:ph type="tbl" sz="quarter" idx="13"/>
            <p:extLst>
              <p:ext uri="{D42A27DB-BD31-4B8C-83A1-F6EECF244321}">
                <p14:modId xmlns:p14="http://schemas.microsoft.com/office/powerpoint/2010/main" val="3019489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3626655"/>
                    </a:ext>
                  </a:extLst>
                </a:gridCol>
                <a:gridCol w="246888">
                  <a:extLst>
                    <a:ext uri="{9D8B030D-6E8A-4147-A177-3AD203B41FA5}">
                      <a16:colId xmlns:a16="http://schemas.microsoft.com/office/drawing/2014/main" val="2652681613"/>
                    </a:ext>
                  </a:extLst>
                </a:gridCol>
                <a:gridCol w="246888">
                  <a:extLst>
                    <a:ext uri="{9D8B030D-6E8A-4147-A177-3AD203B41FA5}">
                      <a16:colId xmlns:a16="http://schemas.microsoft.com/office/drawing/2014/main" val="2117042509"/>
                    </a:ext>
                  </a:extLst>
                </a:gridCol>
                <a:gridCol w="246888">
                  <a:extLst>
                    <a:ext uri="{9D8B030D-6E8A-4147-A177-3AD203B41FA5}">
                      <a16:colId xmlns:a16="http://schemas.microsoft.com/office/drawing/2014/main" val="521156824"/>
                    </a:ext>
                  </a:extLst>
                </a:gridCol>
                <a:gridCol w="246888">
                  <a:extLst>
                    <a:ext uri="{9D8B030D-6E8A-4147-A177-3AD203B41FA5}">
                      <a16:colId xmlns:a16="http://schemas.microsoft.com/office/drawing/2014/main" val="9148931"/>
                    </a:ext>
                  </a:extLst>
                </a:gridCol>
                <a:gridCol w="246888">
                  <a:extLst>
                    <a:ext uri="{9D8B030D-6E8A-4147-A177-3AD203B41FA5}">
                      <a16:colId xmlns:a16="http://schemas.microsoft.com/office/drawing/2014/main" val="2687799844"/>
                    </a:ext>
                  </a:extLst>
                </a:gridCol>
                <a:gridCol w="246888">
                  <a:extLst>
                    <a:ext uri="{9D8B030D-6E8A-4147-A177-3AD203B41FA5}">
                      <a16:colId xmlns:a16="http://schemas.microsoft.com/office/drawing/2014/main" val="2281576674"/>
                    </a:ext>
                  </a:extLst>
                </a:gridCol>
                <a:gridCol w="246888">
                  <a:extLst>
                    <a:ext uri="{9D8B030D-6E8A-4147-A177-3AD203B41FA5}">
                      <a16:colId xmlns:a16="http://schemas.microsoft.com/office/drawing/2014/main" val="2034521053"/>
                    </a:ext>
                  </a:extLst>
                </a:gridCol>
                <a:gridCol w="246888">
                  <a:extLst>
                    <a:ext uri="{9D8B030D-6E8A-4147-A177-3AD203B41FA5}">
                      <a16:colId xmlns:a16="http://schemas.microsoft.com/office/drawing/2014/main" val="1729201842"/>
                    </a:ext>
                  </a:extLst>
                </a:gridCol>
                <a:gridCol w="246888">
                  <a:extLst>
                    <a:ext uri="{9D8B030D-6E8A-4147-A177-3AD203B41FA5}">
                      <a16:colId xmlns:a16="http://schemas.microsoft.com/office/drawing/2014/main" val="1742218219"/>
                    </a:ext>
                  </a:extLst>
                </a:gridCol>
                <a:gridCol w="246888">
                  <a:extLst>
                    <a:ext uri="{9D8B030D-6E8A-4147-A177-3AD203B41FA5}">
                      <a16:colId xmlns:a16="http://schemas.microsoft.com/office/drawing/2014/main" val="1867788783"/>
                    </a:ext>
                  </a:extLst>
                </a:gridCol>
                <a:gridCol w="246888">
                  <a:extLst>
                    <a:ext uri="{9D8B030D-6E8A-4147-A177-3AD203B41FA5}">
                      <a16:colId xmlns:a16="http://schemas.microsoft.com/office/drawing/2014/main" val="920464096"/>
                    </a:ext>
                  </a:extLst>
                </a:gridCol>
                <a:gridCol w="246888">
                  <a:extLst>
                    <a:ext uri="{9D8B030D-6E8A-4147-A177-3AD203B41FA5}">
                      <a16:colId xmlns:a16="http://schemas.microsoft.com/office/drawing/2014/main" val="3147559887"/>
                    </a:ext>
                  </a:extLst>
                </a:gridCol>
                <a:gridCol w="246888">
                  <a:extLst>
                    <a:ext uri="{9D8B030D-6E8A-4147-A177-3AD203B41FA5}">
                      <a16:colId xmlns:a16="http://schemas.microsoft.com/office/drawing/2014/main" val="347167122"/>
                    </a:ext>
                  </a:extLst>
                </a:gridCol>
                <a:gridCol w="246888">
                  <a:extLst>
                    <a:ext uri="{9D8B030D-6E8A-4147-A177-3AD203B41FA5}">
                      <a16:colId xmlns:a16="http://schemas.microsoft.com/office/drawing/2014/main" val="985740680"/>
                    </a:ext>
                  </a:extLst>
                </a:gridCol>
                <a:gridCol w="246888">
                  <a:extLst>
                    <a:ext uri="{9D8B030D-6E8A-4147-A177-3AD203B41FA5}">
                      <a16:colId xmlns:a16="http://schemas.microsoft.com/office/drawing/2014/main" val="2586279446"/>
                    </a:ext>
                  </a:extLst>
                </a:gridCol>
                <a:gridCol w="246888">
                  <a:extLst>
                    <a:ext uri="{9D8B030D-6E8A-4147-A177-3AD203B41FA5}">
                      <a16:colId xmlns:a16="http://schemas.microsoft.com/office/drawing/2014/main" val="3367490435"/>
                    </a:ext>
                  </a:extLst>
                </a:gridCol>
                <a:gridCol w="246888">
                  <a:extLst>
                    <a:ext uri="{9D8B030D-6E8A-4147-A177-3AD203B41FA5}">
                      <a16:colId xmlns:a16="http://schemas.microsoft.com/office/drawing/2014/main" val="2122292969"/>
                    </a:ext>
                  </a:extLst>
                </a:gridCol>
                <a:gridCol w="246888">
                  <a:extLst>
                    <a:ext uri="{9D8B030D-6E8A-4147-A177-3AD203B41FA5}">
                      <a16:colId xmlns:a16="http://schemas.microsoft.com/office/drawing/2014/main" val="3004637041"/>
                    </a:ext>
                  </a:extLst>
                </a:gridCol>
                <a:gridCol w="246888">
                  <a:extLst>
                    <a:ext uri="{9D8B030D-6E8A-4147-A177-3AD203B41FA5}">
                      <a16:colId xmlns:a16="http://schemas.microsoft.com/office/drawing/2014/main" val="3038035341"/>
                    </a:ext>
                  </a:extLst>
                </a:gridCol>
                <a:gridCol w="246888">
                  <a:extLst>
                    <a:ext uri="{9D8B030D-6E8A-4147-A177-3AD203B41FA5}">
                      <a16:colId xmlns:a16="http://schemas.microsoft.com/office/drawing/2014/main" val="3801539004"/>
                    </a:ext>
                  </a:extLst>
                </a:gridCol>
                <a:gridCol w="246888">
                  <a:extLst>
                    <a:ext uri="{9D8B030D-6E8A-4147-A177-3AD203B41FA5}">
                      <a16:colId xmlns:a16="http://schemas.microsoft.com/office/drawing/2014/main" val="2762941314"/>
                    </a:ext>
                  </a:extLst>
                </a:gridCol>
                <a:gridCol w="246888">
                  <a:extLst>
                    <a:ext uri="{9D8B030D-6E8A-4147-A177-3AD203B41FA5}">
                      <a16:colId xmlns:a16="http://schemas.microsoft.com/office/drawing/2014/main" val="3153785941"/>
                    </a:ext>
                  </a:extLst>
                </a:gridCol>
                <a:gridCol w="246888">
                  <a:extLst>
                    <a:ext uri="{9D8B030D-6E8A-4147-A177-3AD203B41FA5}">
                      <a16:colId xmlns:a16="http://schemas.microsoft.com/office/drawing/2014/main" val="823180071"/>
                    </a:ext>
                  </a:extLst>
                </a:gridCol>
                <a:gridCol w="246888">
                  <a:extLst>
                    <a:ext uri="{9D8B030D-6E8A-4147-A177-3AD203B41FA5}">
                      <a16:colId xmlns:a16="http://schemas.microsoft.com/office/drawing/2014/main" val="2044634126"/>
                    </a:ext>
                  </a:extLst>
                </a:gridCol>
                <a:gridCol w="246888">
                  <a:extLst>
                    <a:ext uri="{9D8B030D-6E8A-4147-A177-3AD203B41FA5}">
                      <a16:colId xmlns:a16="http://schemas.microsoft.com/office/drawing/2014/main" val="1611652564"/>
                    </a:ext>
                  </a:extLst>
                </a:gridCol>
                <a:gridCol w="246888">
                  <a:extLst>
                    <a:ext uri="{9D8B030D-6E8A-4147-A177-3AD203B41FA5}">
                      <a16:colId xmlns:a16="http://schemas.microsoft.com/office/drawing/2014/main" val="246400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5477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- 2018-11-09 14:31:24 </a:t>
                      </a:r>
                      <a:r>
                        <a:rPr kumimoji="0" lang="en-US" sz="1000" b="0" i="0" u="none" strike="noStrike" kern="1200" cap="none" spc="0" normalizeH="0" baseline="0" noProof="0">
                          <a:ln>
                            <a:noFill/>
                          </a:ln>
                          <a:solidFill>
                            <a:prstClr val="black"/>
                          </a:solidFill>
                          <a:effectLst/>
                          <a:uLnTx/>
                          <a:uFillTx/>
                          <a:latin typeface="+mn-lt"/>
                          <a:ea typeface="+mn-ea"/>
                          <a:cs typeface="+mn-cs"/>
                        </a:rPr>
                        <a:t> 
 Hindi lang pag-asa ng bayan ang mga bata, sila rin ang kinabukasan nito. Ang tamang pag-aaruga sa kanila ay isa sa pinaka-mahalagang tungkulin ng mga magulang at lipunan upang lumaking responsable at kapakipakinabang na myembro ng lipunan.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7316171"/>
                  </a:ext>
                </a:extLst>
              </a:tr>
            </a:tbl>
          </a:graphicData>
        </a:graphic>
      </p:graphicFrame>
      <p:sp>
        <p:nvSpPr>
          <p:cNvPr id="4" name="Text Placeholder 3">
            <a:extLst>
              <a:ext uri="{FF2B5EF4-FFF2-40B4-BE49-F238E27FC236}">
                <a16:creationId xmlns:a16="http://schemas.microsoft.com/office/drawing/2014/main" id="{5F2E3A1A-C0A5-469C-9114-6B94A554E5AA}"/>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843738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AB893-23C5-4001-9362-4D76BD255F02}"/>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1C17F89C-D9D9-4F67-860E-F5C51B18619E}"/>
              </a:ext>
            </a:extLst>
          </p:cNvPr>
          <p:cNvGraphicFramePr>
            <a:graphicFrameLocks noGrp="1"/>
          </p:cNvGraphicFramePr>
          <p:nvPr>
            <p:ph type="tbl" sz="quarter" idx="13"/>
            <p:extLst>
              <p:ext uri="{D42A27DB-BD31-4B8C-83A1-F6EECF244321}">
                <p14:modId xmlns:p14="http://schemas.microsoft.com/office/powerpoint/2010/main" val="33475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2523800"/>
                    </a:ext>
                  </a:extLst>
                </a:gridCol>
                <a:gridCol w="246888">
                  <a:extLst>
                    <a:ext uri="{9D8B030D-6E8A-4147-A177-3AD203B41FA5}">
                      <a16:colId xmlns:a16="http://schemas.microsoft.com/office/drawing/2014/main" val="2680338084"/>
                    </a:ext>
                  </a:extLst>
                </a:gridCol>
                <a:gridCol w="246888">
                  <a:extLst>
                    <a:ext uri="{9D8B030D-6E8A-4147-A177-3AD203B41FA5}">
                      <a16:colId xmlns:a16="http://schemas.microsoft.com/office/drawing/2014/main" val="2040002723"/>
                    </a:ext>
                  </a:extLst>
                </a:gridCol>
                <a:gridCol w="246888">
                  <a:extLst>
                    <a:ext uri="{9D8B030D-6E8A-4147-A177-3AD203B41FA5}">
                      <a16:colId xmlns:a16="http://schemas.microsoft.com/office/drawing/2014/main" val="3898771133"/>
                    </a:ext>
                  </a:extLst>
                </a:gridCol>
                <a:gridCol w="246888">
                  <a:extLst>
                    <a:ext uri="{9D8B030D-6E8A-4147-A177-3AD203B41FA5}">
                      <a16:colId xmlns:a16="http://schemas.microsoft.com/office/drawing/2014/main" val="1278994067"/>
                    </a:ext>
                  </a:extLst>
                </a:gridCol>
                <a:gridCol w="246888">
                  <a:extLst>
                    <a:ext uri="{9D8B030D-6E8A-4147-A177-3AD203B41FA5}">
                      <a16:colId xmlns:a16="http://schemas.microsoft.com/office/drawing/2014/main" val="430517829"/>
                    </a:ext>
                  </a:extLst>
                </a:gridCol>
                <a:gridCol w="246888">
                  <a:extLst>
                    <a:ext uri="{9D8B030D-6E8A-4147-A177-3AD203B41FA5}">
                      <a16:colId xmlns:a16="http://schemas.microsoft.com/office/drawing/2014/main" val="674172566"/>
                    </a:ext>
                  </a:extLst>
                </a:gridCol>
                <a:gridCol w="246888">
                  <a:extLst>
                    <a:ext uri="{9D8B030D-6E8A-4147-A177-3AD203B41FA5}">
                      <a16:colId xmlns:a16="http://schemas.microsoft.com/office/drawing/2014/main" val="921899560"/>
                    </a:ext>
                  </a:extLst>
                </a:gridCol>
                <a:gridCol w="246888">
                  <a:extLst>
                    <a:ext uri="{9D8B030D-6E8A-4147-A177-3AD203B41FA5}">
                      <a16:colId xmlns:a16="http://schemas.microsoft.com/office/drawing/2014/main" val="865100502"/>
                    </a:ext>
                  </a:extLst>
                </a:gridCol>
                <a:gridCol w="246888">
                  <a:extLst>
                    <a:ext uri="{9D8B030D-6E8A-4147-A177-3AD203B41FA5}">
                      <a16:colId xmlns:a16="http://schemas.microsoft.com/office/drawing/2014/main" val="3994818612"/>
                    </a:ext>
                  </a:extLst>
                </a:gridCol>
                <a:gridCol w="246888">
                  <a:extLst>
                    <a:ext uri="{9D8B030D-6E8A-4147-A177-3AD203B41FA5}">
                      <a16:colId xmlns:a16="http://schemas.microsoft.com/office/drawing/2014/main" val="4056744899"/>
                    </a:ext>
                  </a:extLst>
                </a:gridCol>
                <a:gridCol w="246888">
                  <a:extLst>
                    <a:ext uri="{9D8B030D-6E8A-4147-A177-3AD203B41FA5}">
                      <a16:colId xmlns:a16="http://schemas.microsoft.com/office/drawing/2014/main" val="3348092788"/>
                    </a:ext>
                  </a:extLst>
                </a:gridCol>
                <a:gridCol w="246888">
                  <a:extLst>
                    <a:ext uri="{9D8B030D-6E8A-4147-A177-3AD203B41FA5}">
                      <a16:colId xmlns:a16="http://schemas.microsoft.com/office/drawing/2014/main" val="3650811544"/>
                    </a:ext>
                  </a:extLst>
                </a:gridCol>
                <a:gridCol w="246888">
                  <a:extLst>
                    <a:ext uri="{9D8B030D-6E8A-4147-A177-3AD203B41FA5}">
                      <a16:colId xmlns:a16="http://schemas.microsoft.com/office/drawing/2014/main" val="2447341915"/>
                    </a:ext>
                  </a:extLst>
                </a:gridCol>
                <a:gridCol w="246888">
                  <a:extLst>
                    <a:ext uri="{9D8B030D-6E8A-4147-A177-3AD203B41FA5}">
                      <a16:colId xmlns:a16="http://schemas.microsoft.com/office/drawing/2014/main" val="887873623"/>
                    </a:ext>
                  </a:extLst>
                </a:gridCol>
                <a:gridCol w="246888">
                  <a:extLst>
                    <a:ext uri="{9D8B030D-6E8A-4147-A177-3AD203B41FA5}">
                      <a16:colId xmlns:a16="http://schemas.microsoft.com/office/drawing/2014/main" val="450052270"/>
                    </a:ext>
                  </a:extLst>
                </a:gridCol>
                <a:gridCol w="246888">
                  <a:extLst>
                    <a:ext uri="{9D8B030D-6E8A-4147-A177-3AD203B41FA5}">
                      <a16:colId xmlns:a16="http://schemas.microsoft.com/office/drawing/2014/main" val="2224749991"/>
                    </a:ext>
                  </a:extLst>
                </a:gridCol>
                <a:gridCol w="246888">
                  <a:extLst>
                    <a:ext uri="{9D8B030D-6E8A-4147-A177-3AD203B41FA5}">
                      <a16:colId xmlns:a16="http://schemas.microsoft.com/office/drawing/2014/main" val="2563458411"/>
                    </a:ext>
                  </a:extLst>
                </a:gridCol>
                <a:gridCol w="246888">
                  <a:extLst>
                    <a:ext uri="{9D8B030D-6E8A-4147-A177-3AD203B41FA5}">
                      <a16:colId xmlns:a16="http://schemas.microsoft.com/office/drawing/2014/main" val="3851144603"/>
                    </a:ext>
                  </a:extLst>
                </a:gridCol>
                <a:gridCol w="246888">
                  <a:extLst>
                    <a:ext uri="{9D8B030D-6E8A-4147-A177-3AD203B41FA5}">
                      <a16:colId xmlns:a16="http://schemas.microsoft.com/office/drawing/2014/main" val="3734342032"/>
                    </a:ext>
                  </a:extLst>
                </a:gridCol>
                <a:gridCol w="246888">
                  <a:extLst>
                    <a:ext uri="{9D8B030D-6E8A-4147-A177-3AD203B41FA5}">
                      <a16:colId xmlns:a16="http://schemas.microsoft.com/office/drawing/2014/main" val="566952227"/>
                    </a:ext>
                  </a:extLst>
                </a:gridCol>
                <a:gridCol w="246888">
                  <a:extLst>
                    <a:ext uri="{9D8B030D-6E8A-4147-A177-3AD203B41FA5}">
                      <a16:colId xmlns:a16="http://schemas.microsoft.com/office/drawing/2014/main" val="4011971904"/>
                    </a:ext>
                  </a:extLst>
                </a:gridCol>
                <a:gridCol w="246888">
                  <a:extLst>
                    <a:ext uri="{9D8B030D-6E8A-4147-A177-3AD203B41FA5}">
                      <a16:colId xmlns:a16="http://schemas.microsoft.com/office/drawing/2014/main" val="3215365369"/>
                    </a:ext>
                  </a:extLst>
                </a:gridCol>
                <a:gridCol w="246888">
                  <a:extLst>
                    <a:ext uri="{9D8B030D-6E8A-4147-A177-3AD203B41FA5}">
                      <a16:colId xmlns:a16="http://schemas.microsoft.com/office/drawing/2014/main" val="448525469"/>
                    </a:ext>
                  </a:extLst>
                </a:gridCol>
                <a:gridCol w="246888">
                  <a:extLst>
                    <a:ext uri="{9D8B030D-6E8A-4147-A177-3AD203B41FA5}">
                      <a16:colId xmlns:a16="http://schemas.microsoft.com/office/drawing/2014/main" val="2730720367"/>
                    </a:ext>
                  </a:extLst>
                </a:gridCol>
                <a:gridCol w="246888">
                  <a:extLst>
                    <a:ext uri="{9D8B030D-6E8A-4147-A177-3AD203B41FA5}">
                      <a16:colId xmlns:a16="http://schemas.microsoft.com/office/drawing/2014/main" val="867082757"/>
                    </a:ext>
                  </a:extLst>
                </a:gridCol>
                <a:gridCol w="246888">
                  <a:extLst>
                    <a:ext uri="{9D8B030D-6E8A-4147-A177-3AD203B41FA5}">
                      <a16:colId xmlns:a16="http://schemas.microsoft.com/office/drawing/2014/main" val="411023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2417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- 2018-10-31 09:00:01 </a:t>
                      </a:r>
                      <a:r>
                        <a:rPr kumimoji="0" lang="en-US" sz="1000" b="0" i="0" u="none" strike="noStrike" kern="1200" cap="none" spc="0" normalizeH="0" baseline="0" noProof="0">
                          <a:ln>
                            <a:noFill/>
                          </a:ln>
                          <a:solidFill>
                            <a:prstClr val="black"/>
                          </a:solidFill>
                          <a:effectLst/>
                          <a:uLnTx/>
                          <a:uFillTx/>
                          <a:latin typeface="+mn-lt"/>
                          <a:ea typeface="+mn-ea"/>
                          <a:cs typeface="+mn-cs"/>
                        </a:rPr>
                        <a:t> 
 Maging handa sa pagbisita.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4587187"/>
                  </a:ext>
                </a:extLst>
              </a:tr>
            </a:tbl>
          </a:graphicData>
        </a:graphic>
      </p:graphicFrame>
      <p:sp>
        <p:nvSpPr>
          <p:cNvPr id="4" name="Text Placeholder 3">
            <a:extLst>
              <a:ext uri="{FF2B5EF4-FFF2-40B4-BE49-F238E27FC236}">
                <a16:creationId xmlns:a16="http://schemas.microsoft.com/office/drawing/2014/main" id="{BBF7020E-9508-47C9-BF71-6F5087DD48F4}"/>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804881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32302-AC22-454D-9F54-6F4694ABB359}"/>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528E856D-D182-4E10-BBA1-81E9B3C8226E}"/>
              </a:ext>
            </a:extLst>
          </p:cNvPr>
          <p:cNvGraphicFramePr>
            <a:graphicFrameLocks noGrp="1"/>
          </p:cNvGraphicFramePr>
          <p:nvPr>
            <p:ph type="tbl" sz="quarter" idx="13"/>
            <p:extLst>
              <p:ext uri="{D42A27DB-BD31-4B8C-83A1-F6EECF244321}">
                <p14:modId xmlns:p14="http://schemas.microsoft.com/office/powerpoint/2010/main" val="2900492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7048293"/>
                    </a:ext>
                  </a:extLst>
                </a:gridCol>
                <a:gridCol w="246888">
                  <a:extLst>
                    <a:ext uri="{9D8B030D-6E8A-4147-A177-3AD203B41FA5}">
                      <a16:colId xmlns:a16="http://schemas.microsoft.com/office/drawing/2014/main" val="3481086576"/>
                    </a:ext>
                  </a:extLst>
                </a:gridCol>
                <a:gridCol w="246888">
                  <a:extLst>
                    <a:ext uri="{9D8B030D-6E8A-4147-A177-3AD203B41FA5}">
                      <a16:colId xmlns:a16="http://schemas.microsoft.com/office/drawing/2014/main" val="732514681"/>
                    </a:ext>
                  </a:extLst>
                </a:gridCol>
                <a:gridCol w="246888">
                  <a:extLst>
                    <a:ext uri="{9D8B030D-6E8A-4147-A177-3AD203B41FA5}">
                      <a16:colId xmlns:a16="http://schemas.microsoft.com/office/drawing/2014/main" val="2146794846"/>
                    </a:ext>
                  </a:extLst>
                </a:gridCol>
                <a:gridCol w="246888">
                  <a:extLst>
                    <a:ext uri="{9D8B030D-6E8A-4147-A177-3AD203B41FA5}">
                      <a16:colId xmlns:a16="http://schemas.microsoft.com/office/drawing/2014/main" val="2149621379"/>
                    </a:ext>
                  </a:extLst>
                </a:gridCol>
                <a:gridCol w="246888">
                  <a:extLst>
                    <a:ext uri="{9D8B030D-6E8A-4147-A177-3AD203B41FA5}">
                      <a16:colId xmlns:a16="http://schemas.microsoft.com/office/drawing/2014/main" val="3248844791"/>
                    </a:ext>
                  </a:extLst>
                </a:gridCol>
                <a:gridCol w="246888">
                  <a:extLst>
                    <a:ext uri="{9D8B030D-6E8A-4147-A177-3AD203B41FA5}">
                      <a16:colId xmlns:a16="http://schemas.microsoft.com/office/drawing/2014/main" val="3128563097"/>
                    </a:ext>
                  </a:extLst>
                </a:gridCol>
                <a:gridCol w="246888">
                  <a:extLst>
                    <a:ext uri="{9D8B030D-6E8A-4147-A177-3AD203B41FA5}">
                      <a16:colId xmlns:a16="http://schemas.microsoft.com/office/drawing/2014/main" val="3674670890"/>
                    </a:ext>
                  </a:extLst>
                </a:gridCol>
                <a:gridCol w="246888">
                  <a:extLst>
                    <a:ext uri="{9D8B030D-6E8A-4147-A177-3AD203B41FA5}">
                      <a16:colId xmlns:a16="http://schemas.microsoft.com/office/drawing/2014/main" val="2401615588"/>
                    </a:ext>
                  </a:extLst>
                </a:gridCol>
                <a:gridCol w="246888">
                  <a:extLst>
                    <a:ext uri="{9D8B030D-6E8A-4147-A177-3AD203B41FA5}">
                      <a16:colId xmlns:a16="http://schemas.microsoft.com/office/drawing/2014/main" val="3291796015"/>
                    </a:ext>
                  </a:extLst>
                </a:gridCol>
                <a:gridCol w="246888">
                  <a:extLst>
                    <a:ext uri="{9D8B030D-6E8A-4147-A177-3AD203B41FA5}">
                      <a16:colId xmlns:a16="http://schemas.microsoft.com/office/drawing/2014/main" val="3028540622"/>
                    </a:ext>
                  </a:extLst>
                </a:gridCol>
                <a:gridCol w="246888">
                  <a:extLst>
                    <a:ext uri="{9D8B030D-6E8A-4147-A177-3AD203B41FA5}">
                      <a16:colId xmlns:a16="http://schemas.microsoft.com/office/drawing/2014/main" val="1169151452"/>
                    </a:ext>
                  </a:extLst>
                </a:gridCol>
                <a:gridCol w="246888">
                  <a:extLst>
                    <a:ext uri="{9D8B030D-6E8A-4147-A177-3AD203B41FA5}">
                      <a16:colId xmlns:a16="http://schemas.microsoft.com/office/drawing/2014/main" val="1273270225"/>
                    </a:ext>
                  </a:extLst>
                </a:gridCol>
                <a:gridCol w="246888">
                  <a:extLst>
                    <a:ext uri="{9D8B030D-6E8A-4147-A177-3AD203B41FA5}">
                      <a16:colId xmlns:a16="http://schemas.microsoft.com/office/drawing/2014/main" val="1693789047"/>
                    </a:ext>
                  </a:extLst>
                </a:gridCol>
                <a:gridCol w="246888">
                  <a:extLst>
                    <a:ext uri="{9D8B030D-6E8A-4147-A177-3AD203B41FA5}">
                      <a16:colId xmlns:a16="http://schemas.microsoft.com/office/drawing/2014/main" val="3458307480"/>
                    </a:ext>
                  </a:extLst>
                </a:gridCol>
                <a:gridCol w="246888">
                  <a:extLst>
                    <a:ext uri="{9D8B030D-6E8A-4147-A177-3AD203B41FA5}">
                      <a16:colId xmlns:a16="http://schemas.microsoft.com/office/drawing/2014/main" val="292361887"/>
                    </a:ext>
                  </a:extLst>
                </a:gridCol>
                <a:gridCol w="246888">
                  <a:extLst>
                    <a:ext uri="{9D8B030D-6E8A-4147-A177-3AD203B41FA5}">
                      <a16:colId xmlns:a16="http://schemas.microsoft.com/office/drawing/2014/main" val="2829503476"/>
                    </a:ext>
                  </a:extLst>
                </a:gridCol>
                <a:gridCol w="246888">
                  <a:extLst>
                    <a:ext uri="{9D8B030D-6E8A-4147-A177-3AD203B41FA5}">
                      <a16:colId xmlns:a16="http://schemas.microsoft.com/office/drawing/2014/main" val="1450662995"/>
                    </a:ext>
                  </a:extLst>
                </a:gridCol>
                <a:gridCol w="246888">
                  <a:extLst>
                    <a:ext uri="{9D8B030D-6E8A-4147-A177-3AD203B41FA5}">
                      <a16:colId xmlns:a16="http://schemas.microsoft.com/office/drawing/2014/main" val="107955718"/>
                    </a:ext>
                  </a:extLst>
                </a:gridCol>
                <a:gridCol w="246888">
                  <a:extLst>
                    <a:ext uri="{9D8B030D-6E8A-4147-A177-3AD203B41FA5}">
                      <a16:colId xmlns:a16="http://schemas.microsoft.com/office/drawing/2014/main" val="4019080052"/>
                    </a:ext>
                  </a:extLst>
                </a:gridCol>
                <a:gridCol w="246888">
                  <a:extLst>
                    <a:ext uri="{9D8B030D-6E8A-4147-A177-3AD203B41FA5}">
                      <a16:colId xmlns:a16="http://schemas.microsoft.com/office/drawing/2014/main" val="4119811156"/>
                    </a:ext>
                  </a:extLst>
                </a:gridCol>
                <a:gridCol w="246888">
                  <a:extLst>
                    <a:ext uri="{9D8B030D-6E8A-4147-A177-3AD203B41FA5}">
                      <a16:colId xmlns:a16="http://schemas.microsoft.com/office/drawing/2014/main" val="1738104001"/>
                    </a:ext>
                  </a:extLst>
                </a:gridCol>
                <a:gridCol w="246888">
                  <a:extLst>
                    <a:ext uri="{9D8B030D-6E8A-4147-A177-3AD203B41FA5}">
                      <a16:colId xmlns:a16="http://schemas.microsoft.com/office/drawing/2014/main" val="3894018443"/>
                    </a:ext>
                  </a:extLst>
                </a:gridCol>
                <a:gridCol w="246888">
                  <a:extLst>
                    <a:ext uri="{9D8B030D-6E8A-4147-A177-3AD203B41FA5}">
                      <a16:colId xmlns:a16="http://schemas.microsoft.com/office/drawing/2014/main" val="675365602"/>
                    </a:ext>
                  </a:extLst>
                </a:gridCol>
                <a:gridCol w="246888">
                  <a:extLst>
                    <a:ext uri="{9D8B030D-6E8A-4147-A177-3AD203B41FA5}">
                      <a16:colId xmlns:a16="http://schemas.microsoft.com/office/drawing/2014/main" val="1812033482"/>
                    </a:ext>
                  </a:extLst>
                </a:gridCol>
                <a:gridCol w="246888">
                  <a:extLst>
                    <a:ext uri="{9D8B030D-6E8A-4147-A177-3AD203B41FA5}">
                      <a16:colId xmlns:a16="http://schemas.microsoft.com/office/drawing/2014/main" val="1763317659"/>
                    </a:ext>
                  </a:extLst>
                </a:gridCol>
                <a:gridCol w="246888">
                  <a:extLst>
                    <a:ext uri="{9D8B030D-6E8A-4147-A177-3AD203B41FA5}">
                      <a16:colId xmlns:a16="http://schemas.microsoft.com/office/drawing/2014/main" val="415418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410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- 2018-10-29 12:58:30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73789979"/>
                  </a:ext>
                </a:extLst>
              </a:tr>
            </a:tbl>
          </a:graphicData>
        </a:graphic>
      </p:graphicFrame>
      <p:sp>
        <p:nvSpPr>
          <p:cNvPr id="4" name="Text Placeholder 3">
            <a:extLst>
              <a:ext uri="{FF2B5EF4-FFF2-40B4-BE49-F238E27FC236}">
                <a16:creationId xmlns:a16="http://schemas.microsoft.com/office/drawing/2014/main" id="{64657906-E471-4071-B55F-900A04636689}"/>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576018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69CDF-9586-4283-8162-85EDCDEA1DF5}"/>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81A097F2-FD4C-4910-BABC-B3D04E7D21C5}"/>
              </a:ext>
            </a:extLst>
          </p:cNvPr>
          <p:cNvGraphicFramePr>
            <a:graphicFrameLocks noGrp="1"/>
          </p:cNvGraphicFramePr>
          <p:nvPr>
            <p:ph type="tbl" sz="quarter" idx="13"/>
            <p:extLst>
              <p:ext uri="{D42A27DB-BD31-4B8C-83A1-F6EECF244321}">
                <p14:modId xmlns:p14="http://schemas.microsoft.com/office/powerpoint/2010/main" val="3620777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6476903"/>
                    </a:ext>
                  </a:extLst>
                </a:gridCol>
                <a:gridCol w="246888">
                  <a:extLst>
                    <a:ext uri="{9D8B030D-6E8A-4147-A177-3AD203B41FA5}">
                      <a16:colId xmlns:a16="http://schemas.microsoft.com/office/drawing/2014/main" val="2025952548"/>
                    </a:ext>
                  </a:extLst>
                </a:gridCol>
                <a:gridCol w="246888">
                  <a:extLst>
                    <a:ext uri="{9D8B030D-6E8A-4147-A177-3AD203B41FA5}">
                      <a16:colId xmlns:a16="http://schemas.microsoft.com/office/drawing/2014/main" val="3818237483"/>
                    </a:ext>
                  </a:extLst>
                </a:gridCol>
                <a:gridCol w="246888">
                  <a:extLst>
                    <a:ext uri="{9D8B030D-6E8A-4147-A177-3AD203B41FA5}">
                      <a16:colId xmlns:a16="http://schemas.microsoft.com/office/drawing/2014/main" val="1629535393"/>
                    </a:ext>
                  </a:extLst>
                </a:gridCol>
                <a:gridCol w="246888">
                  <a:extLst>
                    <a:ext uri="{9D8B030D-6E8A-4147-A177-3AD203B41FA5}">
                      <a16:colId xmlns:a16="http://schemas.microsoft.com/office/drawing/2014/main" val="2699556564"/>
                    </a:ext>
                  </a:extLst>
                </a:gridCol>
                <a:gridCol w="246888">
                  <a:extLst>
                    <a:ext uri="{9D8B030D-6E8A-4147-A177-3AD203B41FA5}">
                      <a16:colId xmlns:a16="http://schemas.microsoft.com/office/drawing/2014/main" val="111034614"/>
                    </a:ext>
                  </a:extLst>
                </a:gridCol>
                <a:gridCol w="246888">
                  <a:extLst>
                    <a:ext uri="{9D8B030D-6E8A-4147-A177-3AD203B41FA5}">
                      <a16:colId xmlns:a16="http://schemas.microsoft.com/office/drawing/2014/main" val="1323457947"/>
                    </a:ext>
                  </a:extLst>
                </a:gridCol>
                <a:gridCol w="246888">
                  <a:extLst>
                    <a:ext uri="{9D8B030D-6E8A-4147-A177-3AD203B41FA5}">
                      <a16:colId xmlns:a16="http://schemas.microsoft.com/office/drawing/2014/main" val="714265771"/>
                    </a:ext>
                  </a:extLst>
                </a:gridCol>
                <a:gridCol w="246888">
                  <a:extLst>
                    <a:ext uri="{9D8B030D-6E8A-4147-A177-3AD203B41FA5}">
                      <a16:colId xmlns:a16="http://schemas.microsoft.com/office/drawing/2014/main" val="1739489391"/>
                    </a:ext>
                  </a:extLst>
                </a:gridCol>
                <a:gridCol w="246888">
                  <a:extLst>
                    <a:ext uri="{9D8B030D-6E8A-4147-A177-3AD203B41FA5}">
                      <a16:colId xmlns:a16="http://schemas.microsoft.com/office/drawing/2014/main" val="217082189"/>
                    </a:ext>
                  </a:extLst>
                </a:gridCol>
                <a:gridCol w="246888">
                  <a:extLst>
                    <a:ext uri="{9D8B030D-6E8A-4147-A177-3AD203B41FA5}">
                      <a16:colId xmlns:a16="http://schemas.microsoft.com/office/drawing/2014/main" val="1331417916"/>
                    </a:ext>
                  </a:extLst>
                </a:gridCol>
                <a:gridCol w="246888">
                  <a:extLst>
                    <a:ext uri="{9D8B030D-6E8A-4147-A177-3AD203B41FA5}">
                      <a16:colId xmlns:a16="http://schemas.microsoft.com/office/drawing/2014/main" val="498909861"/>
                    </a:ext>
                  </a:extLst>
                </a:gridCol>
                <a:gridCol w="246888">
                  <a:extLst>
                    <a:ext uri="{9D8B030D-6E8A-4147-A177-3AD203B41FA5}">
                      <a16:colId xmlns:a16="http://schemas.microsoft.com/office/drawing/2014/main" val="705220301"/>
                    </a:ext>
                  </a:extLst>
                </a:gridCol>
                <a:gridCol w="246888">
                  <a:extLst>
                    <a:ext uri="{9D8B030D-6E8A-4147-A177-3AD203B41FA5}">
                      <a16:colId xmlns:a16="http://schemas.microsoft.com/office/drawing/2014/main" val="1098113861"/>
                    </a:ext>
                  </a:extLst>
                </a:gridCol>
                <a:gridCol w="246888">
                  <a:extLst>
                    <a:ext uri="{9D8B030D-6E8A-4147-A177-3AD203B41FA5}">
                      <a16:colId xmlns:a16="http://schemas.microsoft.com/office/drawing/2014/main" val="2681523254"/>
                    </a:ext>
                  </a:extLst>
                </a:gridCol>
                <a:gridCol w="246888">
                  <a:extLst>
                    <a:ext uri="{9D8B030D-6E8A-4147-A177-3AD203B41FA5}">
                      <a16:colId xmlns:a16="http://schemas.microsoft.com/office/drawing/2014/main" val="3471672851"/>
                    </a:ext>
                  </a:extLst>
                </a:gridCol>
                <a:gridCol w="246888">
                  <a:extLst>
                    <a:ext uri="{9D8B030D-6E8A-4147-A177-3AD203B41FA5}">
                      <a16:colId xmlns:a16="http://schemas.microsoft.com/office/drawing/2014/main" val="3131177511"/>
                    </a:ext>
                  </a:extLst>
                </a:gridCol>
                <a:gridCol w="246888">
                  <a:extLst>
                    <a:ext uri="{9D8B030D-6E8A-4147-A177-3AD203B41FA5}">
                      <a16:colId xmlns:a16="http://schemas.microsoft.com/office/drawing/2014/main" val="902173292"/>
                    </a:ext>
                  </a:extLst>
                </a:gridCol>
                <a:gridCol w="246888">
                  <a:extLst>
                    <a:ext uri="{9D8B030D-6E8A-4147-A177-3AD203B41FA5}">
                      <a16:colId xmlns:a16="http://schemas.microsoft.com/office/drawing/2014/main" val="4206764720"/>
                    </a:ext>
                  </a:extLst>
                </a:gridCol>
                <a:gridCol w="246888">
                  <a:extLst>
                    <a:ext uri="{9D8B030D-6E8A-4147-A177-3AD203B41FA5}">
                      <a16:colId xmlns:a16="http://schemas.microsoft.com/office/drawing/2014/main" val="1339416889"/>
                    </a:ext>
                  </a:extLst>
                </a:gridCol>
                <a:gridCol w="246888">
                  <a:extLst>
                    <a:ext uri="{9D8B030D-6E8A-4147-A177-3AD203B41FA5}">
                      <a16:colId xmlns:a16="http://schemas.microsoft.com/office/drawing/2014/main" val="3298914522"/>
                    </a:ext>
                  </a:extLst>
                </a:gridCol>
                <a:gridCol w="246888">
                  <a:extLst>
                    <a:ext uri="{9D8B030D-6E8A-4147-A177-3AD203B41FA5}">
                      <a16:colId xmlns:a16="http://schemas.microsoft.com/office/drawing/2014/main" val="2861434397"/>
                    </a:ext>
                  </a:extLst>
                </a:gridCol>
                <a:gridCol w="246888">
                  <a:extLst>
                    <a:ext uri="{9D8B030D-6E8A-4147-A177-3AD203B41FA5}">
                      <a16:colId xmlns:a16="http://schemas.microsoft.com/office/drawing/2014/main" val="3778675787"/>
                    </a:ext>
                  </a:extLst>
                </a:gridCol>
                <a:gridCol w="246888">
                  <a:extLst>
                    <a:ext uri="{9D8B030D-6E8A-4147-A177-3AD203B41FA5}">
                      <a16:colId xmlns:a16="http://schemas.microsoft.com/office/drawing/2014/main" val="615391376"/>
                    </a:ext>
                  </a:extLst>
                </a:gridCol>
                <a:gridCol w="246888">
                  <a:extLst>
                    <a:ext uri="{9D8B030D-6E8A-4147-A177-3AD203B41FA5}">
                      <a16:colId xmlns:a16="http://schemas.microsoft.com/office/drawing/2014/main" val="316239906"/>
                    </a:ext>
                  </a:extLst>
                </a:gridCol>
                <a:gridCol w="246888">
                  <a:extLst>
                    <a:ext uri="{9D8B030D-6E8A-4147-A177-3AD203B41FA5}">
                      <a16:colId xmlns:a16="http://schemas.microsoft.com/office/drawing/2014/main" val="1281893542"/>
                    </a:ext>
                  </a:extLst>
                </a:gridCol>
                <a:gridCol w="246888">
                  <a:extLst>
                    <a:ext uri="{9D8B030D-6E8A-4147-A177-3AD203B41FA5}">
                      <a16:colId xmlns:a16="http://schemas.microsoft.com/office/drawing/2014/main" val="325648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399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- 2018-10-17 12:23:25 </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is key!
One way to detect breast cancer is to take a self-exam.
Here are 3 ways to properly do the examination.
Isang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5088423"/>
                  </a:ext>
                </a:extLst>
              </a:tr>
            </a:tbl>
          </a:graphicData>
        </a:graphic>
      </p:graphicFrame>
      <p:sp>
        <p:nvSpPr>
          <p:cNvPr id="4" name="Text Placeholder 3">
            <a:extLst>
              <a:ext uri="{FF2B5EF4-FFF2-40B4-BE49-F238E27FC236}">
                <a16:creationId xmlns:a16="http://schemas.microsoft.com/office/drawing/2014/main" id="{76BD1140-EEC3-46AC-9913-38058D89972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528792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7F2B-B25E-4BD9-A003-E0CCFC7D79A9}"/>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8D77473F-90CD-4E20-9132-32082159382D}"/>
              </a:ext>
            </a:extLst>
          </p:cNvPr>
          <p:cNvGraphicFramePr>
            <a:graphicFrameLocks noGrp="1"/>
          </p:cNvGraphicFramePr>
          <p:nvPr>
            <p:ph type="tbl" sz="quarter" idx="13"/>
            <p:extLst>
              <p:ext uri="{D42A27DB-BD31-4B8C-83A1-F6EECF244321}">
                <p14:modId xmlns:p14="http://schemas.microsoft.com/office/powerpoint/2010/main" val="3309284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6811541"/>
                    </a:ext>
                  </a:extLst>
                </a:gridCol>
                <a:gridCol w="246888">
                  <a:extLst>
                    <a:ext uri="{9D8B030D-6E8A-4147-A177-3AD203B41FA5}">
                      <a16:colId xmlns:a16="http://schemas.microsoft.com/office/drawing/2014/main" val="1925944618"/>
                    </a:ext>
                  </a:extLst>
                </a:gridCol>
                <a:gridCol w="246888">
                  <a:extLst>
                    <a:ext uri="{9D8B030D-6E8A-4147-A177-3AD203B41FA5}">
                      <a16:colId xmlns:a16="http://schemas.microsoft.com/office/drawing/2014/main" val="3775753160"/>
                    </a:ext>
                  </a:extLst>
                </a:gridCol>
                <a:gridCol w="246888">
                  <a:extLst>
                    <a:ext uri="{9D8B030D-6E8A-4147-A177-3AD203B41FA5}">
                      <a16:colId xmlns:a16="http://schemas.microsoft.com/office/drawing/2014/main" val="484270872"/>
                    </a:ext>
                  </a:extLst>
                </a:gridCol>
                <a:gridCol w="246888">
                  <a:extLst>
                    <a:ext uri="{9D8B030D-6E8A-4147-A177-3AD203B41FA5}">
                      <a16:colId xmlns:a16="http://schemas.microsoft.com/office/drawing/2014/main" val="3359606459"/>
                    </a:ext>
                  </a:extLst>
                </a:gridCol>
                <a:gridCol w="246888">
                  <a:extLst>
                    <a:ext uri="{9D8B030D-6E8A-4147-A177-3AD203B41FA5}">
                      <a16:colId xmlns:a16="http://schemas.microsoft.com/office/drawing/2014/main" val="1018961113"/>
                    </a:ext>
                  </a:extLst>
                </a:gridCol>
                <a:gridCol w="246888">
                  <a:extLst>
                    <a:ext uri="{9D8B030D-6E8A-4147-A177-3AD203B41FA5}">
                      <a16:colId xmlns:a16="http://schemas.microsoft.com/office/drawing/2014/main" val="4037474037"/>
                    </a:ext>
                  </a:extLst>
                </a:gridCol>
                <a:gridCol w="246888">
                  <a:extLst>
                    <a:ext uri="{9D8B030D-6E8A-4147-A177-3AD203B41FA5}">
                      <a16:colId xmlns:a16="http://schemas.microsoft.com/office/drawing/2014/main" val="1510230533"/>
                    </a:ext>
                  </a:extLst>
                </a:gridCol>
                <a:gridCol w="246888">
                  <a:extLst>
                    <a:ext uri="{9D8B030D-6E8A-4147-A177-3AD203B41FA5}">
                      <a16:colId xmlns:a16="http://schemas.microsoft.com/office/drawing/2014/main" val="138163756"/>
                    </a:ext>
                  </a:extLst>
                </a:gridCol>
                <a:gridCol w="246888">
                  <a:extLst>
                    <a:ext uri="{9D8B030D-6E8A-4147-A177-3AD203B41FA5}">
                      <a16:colId xmlns:a16="http://schemas.microsoft.com/office/drawing/2014/main" val="983584743"/>
                    </a:ext>
                  </a:extLst>
                </a:gridCol>
                <a:gridCol w="246888">
                  <a:extLst>
                    <a:ext uri="{9D8B030D-6E8A-4147-A177-3AD203B41FA5}">
                      <a16:colId xmlns:a16="http://schemas.microsoft.com/office/drawing/2014/main" val="2074233660"/>
                    </a:ext>
                  </a:extLst>
                </a:gridCol>
                <a:gridCol w="246888">
                  <a:extLst>
                    <a:ext uri="{9D8B030D-6E8A-4147-A177-3AD203B41FA5}">
                      <a16:colId xmlns:a16="http://schemas.microsoft.com/office/drawing/2014/main" val="1895053470"/>
                    </a:ext>
                  </a:extLst>
                </a:gridCol>
                <a:gridCol w="246888">
                  <a:extLst>
                    <a:ext uri="{9D8B030D-6E8A-4147-A177-3AD203B41FA5}">
                      <a16:colId xmlns:a16="http://schemas.microsoft.com/office/drawing/2014/main" val="4100499630"/>
                    </a:ext>
                  </a:extLst>
                </a:gridCol>
                <a:gridCol w="246888">
                  <a:extLst>
                    <a:ext uri="{9D8B030D-6E8A-4147-A177-3AD203B41FA5}">
                      <a16:colId xmlns:a16="http://schemas.microsoft.com/office/drawing/2014/main" val="1409912107"/>
                    </a:ext>
                  </a:extLst>
                </a:gridCol>
                <a:gridCol w="246888">
                  <a:extLst>
                    <a:ext uri="{9D8B030D-6E8A-4147-A177-3AD203B41FA5}">
                      <a16:colId xmlns:a16="http://schemas.microsoft.com/office/drawing/2014/main" val="3969783837"/>
                    </a:ext>
                  </a:extLst>
                </a:gridCol>
                <a:gridCol w="246888">
                  <a:extLst>
                    <a:ext uri="{9D8B030D-6E8A-4147-A177-3AD203B41FA5}">
                      <a16:colId xmlns:a16="http://schemas.microsoft.com/office/drawing/2014/main" val="4218125666"/>
                    </a:ext>
                  </a:extLst>
                </a:gridCol>
                <a:gridCol w="246888">
                  <a:extLst>
                    <a:ext uri="{9D8B030D-6E8A-4147-A177-3AD203B41FA5}">
                      <a16:colId xmlns:a16="http://schemas.microsoft.com/office/drawing/2014/main" val="658241361"/>
                    </a:ext>
                  </a:extLst>
                </a:gridCol>
                <a:gridCol w="246888">
                  <a:extLst>
                    <a:ext uri="{9D8B030D-6E8A-4147-A177-3AD203B41FA5}">
                      <a16:colId xmlns:a16="http://schemas.microsoft.com/office/drawing/2014/main" val="2748573914"/>
                    </a:ext>
                  </a:extLst>
                </a:gridCol>
                <a:gridCol w="246888">
                  <a:extLst>
                    <a:ext uri="{9D8B030D-6E8A-4147-A177-3AD203B41FA5}">
                      <a16:colId xmlns:a16="http://schemas.microsoft.com/office/drawing/2014/main" val="755166588"/>
                    </a:ext>
                  </a:extLst>
                </a:gridCol>
                <a:gridCol w="246888">
                  <a:extLst>
                    <a:ext uri="{9D8B030D-6E8A-4147-A177-3AD203B41FA5}">
                      <a16:colId xmlns:a16="http://schemas.microsoft.com/office/drawing/2014/main" val="3992210834"/>
                    </a:ext>
                  </a:extLst>
                </a:gridCol>
                <a:gridCol w="246888">
                  <a:extLst>
                    <a:ext uri="{9D8B030D-6E8A-4147-A177-3AD203B41FA5}">
                      <a16:colId xmlns:a16="http://schemas.microsoft.com/office/drawing/2014/main" val="235375154"/>
                    </a:ext>
                  </a:extLst>
                </a:gridCol>
                <a:gridCol w="246888">
                  <a:extLst>
                    <a:ext uri="{9D8B030D-6E8A-4147-A177-3AD203B41FA5}">
                      <a16:colId xmlns:a16="http://schemas.microsoft.com/office/drawing/2014/main" val="2005509586"/>
                    </a:ext>
                  </a:extLst>
                </a:gridCol>
                <a:gridCol w="246888">
                  <a:extLst>
                    <a:ext uri="{9D8B030D-6E8A-4147-A177-3AD203B41FA5}">
                      <a16:colId xmlns:a16="http://schemas.microsoft.com/office/drawing/2014/main" val="259551463"/>
                    </a:ext>
                  </a:extLst>
                </a:gridCol>
                <a:gridCol w="246888">
                  <a:extLst>
                    <a:ext uri="{9D8B030D-6E8A-4147-A177-3AD203B41FA5}">
                      <a16:colId xmlns:a16="http://schemas.microsoft.com/office/drawing/2014/main" val="1171845067"/>
                    </a:ext>
                  </a:extLst>
                </a:gridCol>
                <a:gridCol w="246888">
                  <a:extLst>
                    <a:ext uri="{9D8B030D-6E8A-4147-A177-3AD203B41FA5}">
                      <a16:colId xmlns:a16="http://schemas.microsoft.com/office/drawing/2014/main" val="4203123773"/>
                    </a:ext>
                  </a:extLst>
                </a:gridCol>
                <a:gridCol w="246888">
                  <a:extLst>
                    <a:ext uri="{9D8B030D-6E8A-4147-A177-3AD203B41FA5}">
                      <a16:colId xmlns:a16="http://schemas.microsoft.com/office/drawing/2014/main" val="2598933373"/>
                    </a:ext>
                  </a:extLst>
                </a:gridCol>
                <a:gridCol w="246888">
                  <a:extLst>
                    <a:ext uri="{9D8B030D-6E8A-4147-A177-3AD203B41FA5}">
                      <a16:colId xmlns:a16="http://schemas.microsoft.com/office/drawing/2014/main" val="327832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2128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- 2018-10-15 13:22:51 </a:t>
                      </a:r>
                      <a:r>
                        <a:rPr kumimoji="0" lang="en-US" sz="1000" b="0" i="0" u="none" strike="noStrike" kern="1200" cap="none" spc="0" normalizeH="0" baseline="0" noProof="0">
                          <a:ln>
                            <a:noFill/>
                          </a:ln>
                          <a:solidFill>
                            <a:prstClr val="black"/>
                          </a:solidFill>
                          <a:effectLst/>
                          <a:uLnTx/>
                          <a:uFillTx/>
                          <a:latin typeface="+mn-lt"/>
                          <a:ea typeface="+mn-ea"/>
                          <a:cs typeface="+mn-cs"/>
                        </a:rPr>
                        <a:t> 
 Today is Global Handwashing day. Make some bubbles to wash those troubles! Dahil ang tamang paghuhugas ng kamay ay maaring makapagligtas ng buhay.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9939909"/>
                  </a:ext>
                </a:extLst>
              </a:tr>
            </a:tbl>
          </a:graphicData>
        </a:graphic>
      </p:graphicFrame>
      <p:sp>
        <p:nvSpPr>
          <p:cNvPr id="4" name="Text Placeholder 3">
            <a:extLst>
              <a:ext uri="{FF2B5EF4-FFF2-40B4-BE49-F238E27FC236}">
                <a16:creationId xmlns:a16="http://schemas.microsoft.com/office/drawing/2014/main" id="{C637CF41-7077-46A1-9B83-C7327182361A}"/>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321121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B6A64-E65E-4FDA-9900-FACDFF84BAE5}"/>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957A6D04-0887-4A43-9059-DEA9AF5E7303}"/>
              </a:ext>
            </a:extLst>
          </p:cNvPr>
          <p:cNvGraphicFramePr>
            <a:graphicFrameLocks noGrp="1"/>
          </p:cNvGraphicFramePr>
          <p:nvPr>
            <p:ph type="tbl" sz="quarter" idx="13"/>
            <p:extLst>
              <p:ext uri="{D42A27DB-BD31-4B8C-83A1-F6EECF244321}">
                <p14:modId xmlns:p14="http://schemas.microsoft.com/office/powerpoint/2010/main" val="1855798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5230725"/>
                    </a:ext>
                  </a:extLst>
                </a:gridCol>
                <a:gridCol w="246888">
                  <a:extLst>
                    <a:ext uri="{9D8B030D-6E8A-4147-A177-3AD203B41FA5}">
                      <a16:colId xmlns:a16="http://schemas.microsoft.com/office/drawing/2014/main" val="155910418"/>
                    </a:ext>
                  </a:extLst>
                </a:gridCol>
                <a:gridCol w="246888">
                  <a:extLst>
                    <a:ext uri="{9D8B030D-6E8A-4147-A177-3AD203B41FA5}">
                      <a16:colId xmlns:a16="http://schemas.microsoft.com/office/drawing/2014/main" val="529350516"/>
                    </a:ext>
                  </a:extLst>
                </a:gridCol>
                <a:gridCol w="246888">
                  <a:extLst>
                    <a:ext uri="{9D8B030D-6E8A-4147-A177-3AD203B41FA5}">
                      <a16:colId xmlns:a16="http://schemas.microsoft.com/office/drawing/2014/main" val="3477254945"/>
                    </a:ext>
                  </a:extLst>
                </a:gridCol>
                <a:gridCol w="246888">
                  <a:extLst>
                    <a:ext uri="{9D8B030D-6E8A-4147-A177-3AD203B41FA5}">
                      <a16:colId xmlns:a16="http://schemas.microsoft.com/office/drawing/2014/main" val="1045442829"/>
                    </a:ext>
                  </a:extLst>
                </a:gridCol>
                <a:gridCol w="246888">
                  <a:extLst>
                    <a:ext uri="{9D8B030D-6E8A-4147-A177-3AD203B41FA5}">
                      <a16:colId xmlns:a16="http://schemas.microsoft.com/office/drawing/2014/main" val="3136800865"/>
                    </a:ext>
                  </a:extLst>
                </a:gridCol>
                <a:gridCol w="246888">
                  <a:extLst>
                    <a:ext uri="{9D8B030D-6E8A-4147-A177-3AD203B41FA5}">
                      <a16:colId xmlns:a16="http://schemas.microsoft.com/office/drawing/2014/main" val="2602611957"/>
                    </a:ext>
                  </a:extLst>
                </a:gridCol>
                <a:gridCol w="246888">
                  <a:extLst>
                    <a:ext uri="{9D8B030D-6E8A-4147-A177-3AD203B41FA5}">
                      <a16:colId xmlns:a16="http://schemas.microsoft.com/office/drawing/2014/main" val="70396162"/>
                    </a:ext>
                  </a:extLst>
                </a:gridCol>
                <a:gridCol w="246888">
                  <a:extLst>
                    <a:ext uri="{9D8B030D-6E8A-4147-A177-3AD203B41FA5}">
                      <a16:colId xmlns:a16="http://schemas.microsoft.com/office/drawing/2014/main" val="4195771664"/>
                    </a:ext>
                  </a:extLst>
                </a:gridCol>
                <a:gridCol w="246888">
                  <a:extLst>
                    <a:ext uri="{9D8B030D-6E8A-4147-A177-3AD203B41FA5}">
                      <a16:colId xmlns:a16="http://schemas.microsoft.com/office/drawing/2014/main" val="1077481332"/>
                    </a:ext>
                  </a:extLst>
                </a:gridCol>
                <a:gridCol w="246888">
                  <a:extLst>
                    <a:ext uri="{9D8B030D-6E8A-4147-A177-3AD203B41FA5}">
                      <a16:colId xmlns:a16="http://schemas.microsoft.com/office/drawing/2014/main" val="2029262911"/>
                    </a:ext>
                  </a:extLst>
                </a:gridCol>
                <a:gridCol w="246888">
                  <a:extLst>
                    <a:ext uri="{9D8B030D-6E8A-4147-A177-3AD203B41FA5}">
                      <a16:colId xmlns:a16="http://schemas.microsoft.com/office/drawing/2014/main" val="601173645"/>
                    </a:ext>
                  </a:extLst>
                </a:gridCol>
                <a:gridCol w="246888">
                  <a:extLst>
                    <a:ext uri="{9D8B030D-6E8A-4147-A177-3AD203B41FA5}">
                      <a16:colId xmlns:a16="http://schemas.microsoft.com/office/drawing/2014/main" val="4064752745"/>
                    </a:ext>
                  </a:extLst>
                </a:gridCol>
                <a:gridCol w="246888">
                  <a:extLst>
                    <a:ext uri="{9D8B030D-6E8A-4147-A177-3AD203B41FA5}">
                      <a16:colId xmlns:a16="http://schemas.microsoft.com/office/drawing/2014/main" val="760012537"/>
                    </a:ext>
                  </a:extLst>
                </a:gridCol>
                <a:gridCol w="246888">
                  <a:extLst>
                    <a:ext uri="{9D8B030D-6E8A-4147-A177-3AD203B41FA5}">
                      <a16:colId xmlns:a16="http://schemas.microsoft.com/office/drawing/2014/main" val="3642676904"/>
                    </a:ext>
                  </a:extLst>
                </a:gridCol>
                <a:gridCol w="246888">
                  <a:extLst>
                    <a:ext uri="{9D8B030D-6E8A-4147-A177-3AD203B41FA5}">
                      <a16:colId xmlns:a16="http://schemas.microsoft.com/office/drawing/2014/main" val="2279534261"/>
                    </a:ext>
                  </a:extLst>
                </a:gridCol>
                <a:gridCol w="246888">
                  <a:extLst>
                    <a:ext uri="{9D8B030D-6E8A-4147-A177-3AD203B41FA5}">
                      <a16:colId xmlns:a16="http://schemas.microsoft.com/office/drawing/2014/main" val="711585903"/>
                    </a:ext>
                  </a:extLst>
                </a:gridCol>
                <a:gridCol w="246888">
                  <a:extLst>
                    <a:ext uri="{9D8B030D-6E8A-4147-A177-3AD203B41FA5}">
                      <a16:colId xmlns:a16="http://schemas.microsoft.com/office/drawing/2014/main" val="4035416437"/>
                    </a:ext>
                  </a:extLst>
                </a:gridCol>
                <a:gridCol w="246888">
                  <a:extLst>
                    <a:ext uri="{9D8B030D-6E8A-4147-A177-3AD203B41FA5}">
                      <a16:colId xmlns:a16="http://schemas.microsoft.com/office/drawing/2014/main" val="1238397375"/>
                    </a:ext>
                  </a:extLst>
                </a:gridCol>
                <a:gridCol w="246888">
                  <a:extLst>
                    <a:ext uri="{9D8B030D-6E8A-4147-A177-3AD203B41FA5}">
                      <a16:colId xmlns:a16="http://schemas.microsoft.com/office/drawing/2014/main" val="557950342"/>
                    </a:ext>
                  </a:extLst>
                </a:gridCol>
                <a:gridCol w="246888">
                  <a:extLst>
                    <a:ext uri="{9D8B030D-6E8A-4147-A177-3AD203B41FA5}">
                      <a16:colId xmlns:a16="http://schemas.microsoft.com/office/drawing/2014/main" val="2918187443"/>
                    </a:ext>
                  </a:extLst>
                </a:gridCol>
                <a:gridCol w="246888">
                  <a:extLst>
                    <a:ext uri="{9D8B030D-6E8A-4147-A177-3AD203B41FA5}">
                      <a16:colId xmlns:a16="http://schemas.microsoft.com/office/drawing/2014/main" val="3251851078"/>
                    </a:ext>
                  </a:extLst>
                </a:gridCol>
                <a:gridCol w="246888">
                  <a:extLst>
                    <a:ext uri="{9D8B030D-6E8A-4147-A177-3AD203B41FA5}">
                      <a16:colId xmlns:a16="http://schemas.microsoft.com/office/drawing/2014/main" val="2390790862"/>
                    </a:ext>
                  </a:extLst>
                </a:gridCol>
                <a:gridCol w="246888">
                  <a:extLst>
                    <a:ext uri="{9D8B030D-6E8A-4147-A177-3AD203B41FA5}">
                      <a16:colId xmlns:a16="http://schemas.microsoft.com/office/drawing/2014/main" val="1085869652"/>
                    </a:ext>
                  </a:extLst>
                </a:gridCol>
                <a:gridCol w="246888">
                  <a:extLst>
                    <a:ext uri="{9D8B030D-6E8A-4147-A177-3AD203B41FA5}">
                      <a16:colId xmlns:a16="http://schemas.microsoft.com/office/drawing/2014/main" val="284663279"/>
                    </a:ext>
                  </a:extLst>
                </a:gridCol>
                <a:gridCol w="246888">
                  <a:extLst>
                    <a:ext uri="{9D8B030D-6E8A-4147-A177-3AD203B41FA5}">
                      <a16:colId xmlns:a16="http://schemas.microsoft.com/office/drawing/2014/main" val="3195154594"/>
                    </a:ext>
                  </a:extLst>
                </a:gridCol>
                <a:gridCol w="246888">
                  <a:extLst>
                    <a:ext uri="{9D8B030D-6E8A-4147-A177-3AD203B41FA5}">
                      <a16:colId xmlns:a16="http://schemas.microsoft.com/office/drawing/2014/main" val="3365654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310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- 2018-10-10 15:42:14 </a:t>
                      </a:r>
                      <a:r>
                        <a:rPr kumimoji="0" lang="en-US" sz="1000" b="0" i="0" u="none" strike="noStrike" kern="1200" cap="none" spc="0" normalizeH="0" baseline="0" noProof="0">
                          <a:ln>
                            <a:noFill/>
                          </a:ln>
                          <a:solidFill>
                            <a:prstClr val="black"/>
                          </a:solidFill>
                          <a:effectLst/>
                          <a:uLnTx/>
                          <a:uFillTx/>
                          <a:latin typeface="+mn-lt"/>
                          <a:ea typeface="+mn-ea"/>
                          <a:cs typeface="+mn-cs"/>
                        </a:rPr>
                        <a:t> 
 Your over all health is important.
Keep your mind, body and spirit healthy!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7154534"/>
                  </a:ext>
                </a:extLst>
              </a:tr>
            </a:tbl>
          </a:graphicData>
        </a:graphic>
      </p:graphicFrame>
      <p:sp>
        <p:nvSpPr>
          <p:cNvPr id="4" name="Text Placeholder 3">
            <a:extLst>
              <a:ext uri="{FF2B5EF4-FFF2-40B4-BE49-F238E27FC236}">
                <a16:creationId xmlns:a16="http://schemas.microsoft.com/office/drawing/2014/main" id="{18E89260-9EA1-4E73-A60F-1B2A9B3038C4}"/>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0711878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127E-E971-4069-BA46-38F11A8C6FED}"/>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E18F5285-6B0C-4244-B8B5-3FA44686D623}"/>
              </a:ext>
            </a:extLst>
          </p:cNvPr>
          <p:cNvGraphicFramePr>
            <a:graphicFrameLocks noGrp="1"/>
          </p:cNvGraphicFramePr>
          <p:nvPr>
            <p:ph type="tbl" sz="quarter" idx="13"/>
            <p:extLst>
              <p:ext uri="{D42A27DB-BD31-4B8C-83A1-F6EECF244321}">
                <p14:modId xmlns:p14="http://schemas.microsoft.com/office/powerpoint/2010/main" val="3338172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7147491"/>
                    </a:ext>
                  </a:extLst>
                </a:gridCol>
                <a:gridCol w="246888">
                  <a:extLst>
                    <a:ext uri="{9D8B030D-6E8A-4147-A177-3AD203B41FA5}">
                      <a16:colId xmlns:a16="http://schemas.microsoft.com/office/drawing/2014/main" val="475323571"/>
                    </a:ext>
                  </a:extLst>
                </a:gridCol>
                <a:gridCol w="246888">
                  <a:extLst>
                    <a:ext uri="{9D8B030D-6E8A-4147-A177-3AD203B41FA5}">
                      <a16:colId xmlns:a16="http://schemas.microsoft.com/office/drawing/2014/main" val="1071805573"/>
                    </a:ext>
                  </a:extLst>
                </a:gridCol>
                <a:gridCol w="246888">
                  <a:extLst>
                    <a:ext uri="{9D8B030D-6E8A-4147-A177-3AD203B41FA5}">
                      <a16:colId xmlns:a16="http://schemas.microsoft.com/office/drawing/2014/main" val="3238734974"/>
                    </a:ext>
                  </a:extLst>
                </a:gridCol>
                <a:gridCol w="246888">
                  <a:extLst>
                    <a:ext uri="{9D8B030D-6E8A-4147-A177-3AD203B41FA5}">
                      <a16:colId xmlns:a16="http://schemas.microsoft.com/office/drawing/2014/main" val="2055361370"/>
                    </a:ext>
                  </a:extLst>
                </a:gridCol>
                <a:gridCol w="246888">
                  <a:extLst>
                    <a:ext uri="{9D8B030D-6E8A-4147-A177-3AD203B41FA5}">
                      <a16:colId xmlns:a16="http://schemas.microsoft.com/office/drawing/2014/main" val="3502916416"/>
                    </a:ext>
                  </a:extLst>
                </a:gridCol>
                <a:gridCol w="246888">
                  <a:extLst>
                    <a:ext uri="{9D8B030D-6E8A-4147-A177-3AD203B41FA5}">
                      <a16:colId xmlns:a16="http://schemas.microsoft.com/office/drawing/2014/main" val="4020367305"/>
                    </a:ext>
                  </a:extLst>
                </a:gridCol>
                <a:gridCol w="246888">
                  <a:extLst>
                    <a:ext uri="{9D8B030D-6E8A-4147-A177-3AD203B41FA5}">
                      <a16:colId xmlns:a16="http://schemas.microsoft.com/office/drawing/2014/main" val="2227675583"/>
                    </a:ext>
                  </a:extLst>
                </a:gridCol>
                <a:gridCol w="246888">
                  <a:extLst>
                    <a:ext uri="{9D8B030D-6E8A-4147-A177-3AD203B41FA5}">
                      <a16:colId xmlns:a16="http://schemas.microsoft.com/office/drawing/2014/main" val="679730099"/>
                    </a:ext>
                  </a:extLst>
                </a:gridCol>
                <a:gridCol w="246888">
                  <a:extLst>
                    <a:ext uri="{9D8B030D-6E8A-4147-A177-3AD203B41FA5}">
                      <a16:colId xmlns:a16="http://schemas.microsoft.com/office/drawing/2014/main" val="2010396857"/>
                    </a:ext>
                  </a:extLst>
                </a:gridCol>
                <a:gridCol w="246888">
                  <a:extLst>
                    <a:ext uri="{9D8B030D-6E8A-4147-A177-3AD203B41FA5}">
                      <a16:colId xmlns:a16="http://schemas.microsoft.com/office/drawing/2014/main" val="3736793267"/>
                    </a:ext>
                  </a:extLst>
                </a:gridCol>
                <a:gridCol w="246888">
                  <a:extLst>
                    <a:ext uri="{9D8B030D-6E8A-4147-A177-3AD203B41FA5}">
                      <a16:colId xmlns:a16="http://schemas.microsoft.com/office/drawing/2014/main" val="909722402"/>
                    </a:ext>
                  </a:extLst>
                </a:gridCol>
                <a:gridCol w="246888">
                  <a:extLst>
                    <a:ext uri="{9D8B030D-6E8A-4147-A177-3AD203B41FA5}">
                      <a16:colId xmlns:a16="http://schemas.microsoft.com/office/drawing/2014/main" val="705956782"/>
                    </a:ext>
                  </a:extLst>
                </a:gridCol>
                <a:gridCol w="246888">
                  <a:extLst>
                    <a:ext uri="{9D8B030D-6E8A-4147-A177-3AD203B41FA5}">
                      <a16:colId xmlns:a16="http://schemas.microsoft.com/office/drawing/2014/main" val="3749723771"/>
                    </a:ext>
                  </a:extLst>
                </a:gridCol>
                <a:gridCol w="246888">
                  <a:extLst>
                    <a:ext uri="{9D8B030D-6E8A-4147-A177-3AD203B41FA5}">
                      <a16:colId xmlns:a16="http://schemas.microsoft.com/office/drawing/2014/main" val="3375417211"/>
                    </a:ext>
                  </a:extLst>
                </a:gridCol>
                <a:gridCol w="246888">
                  <a:extLst>
                    <a:ext uri="{9D8B030D-6E8A-4147-A177-3AD203B41FA5}">
                      <a16:colId xmlns:a16="http://schemas.microsoft.com/office/drawing/2014/main" val="733990908"/>
                    </a:ext>
                  </a:extLst>
                </a:gridCol>
                <a:gridCol w="246888">
                  <a:extLst>
                    <a:ext uri="{9D8B030D-6E8A-4147-A177-3AD203B41FA5}">
                      <a16:colId xmlns:a16="http://schemas.microsoft.com/office/drawing/2014/main" val="3957387865"/>
                    </a:ext>
                  </a:extLst>
                </a:gridCol>
                <a:gridCol w="246888">
                  <a:extLst>
                    <a:ext uri="{9D8B030D-6E8A-4147-A177-3AD203B41FA5}">
                      <a16:colId xmlns:a16="http://schemas.microsoft.com/office/drawing/2014/main" val="3521171281"/>
                    </a:ext>
                  </a:extLst>
                </a:gridCol>
                <a:gridCol w="246888">
                  <a:extLst>
                    <a:ext uri="{9D8B030D-6E8A-4147-A177-3AD203B41FA5}">
                      <a16:colId xmlns:a16="http://schemas.microsoft.com/office/drawing/2014/main" val="729781429"/>
                    </a:ext>
                  </a:extLst>
                </a:gridCol>
                <a:gridCol w="246888">
                  <a:extLst>
                    <a:ext uri="{9D8B030D-6E8A-4147-A177-3AD203B41FA5}">
                      <a16:colId xmlns:a16="http://schemas.microsoft.com/office/drawing/2014/main" val="3030712422"/>
                    </a:ext>
                  </a:extLst>
                </a:gridCol>
                <a:gridCol w="246888">
                  <a:extLst>
                    <a:ext uri="{9D8B030D-6E8A-4147-A177-3AD203B41FA5}">
                      <a16:colId xmlns:a16="http://schemas.microsoft.com/office/drawing/2014/main" val="2822197146"/>
                    </a:ext>
                  </a:extLst>
                </a:gridCol>
                <a:gridCol w="246888">
                  <a:extLst>
                    <a:ext uri="{9D8B030D-6E8A-4147-A177-3AD203B41FA5}">
                      <a16:colId xmlns:a16="http://schemas.microsoft.com/office/drawing/2014/main" val="867312957"/>
                    </a:ext>
                  </a:extLst>
                </a:gridCol>
                <a:gridCol w="246888">
                  <a:extLst>
                    <a:ext uri="{9D8B030D-6E8A-4147-A177-3AD203B41FA5}">
                      <a16:colId xmlns:a16="http://schemas.microsoft.com/office/drawing/2014/main" val="2125444357"/>
                    </a:ext>
                  </a:extLst>
                </a:gridCol>
                <a:gridCol w="246888">
                  <a:extLst>
                    <a:ext uri="{9D8B030D-6E8A-4147-A177-3AD203B41FA5}">
                      <a16:colId xmlns:a16="http://schemas.microsoft.com/office/drawing/2014/main" val="3180224908"/>
                    </a:ext>
                  </a:extLst>
                </a:gridCol>
                <a:gridCol w="246888">
                  <a:extLst>
                    <a:ext uri="{9D8B030D-6E8A-4147-A177-3AD203B41FA5}">
                      <a16:colId xmlns:a16="http://schemas.microsoft.com/office/drawing/2014/main" val="1390967024"/>
                    </a:ext>
                  </a:extLst>
                </a:gridCol>
                <a:gridCol w="246888">
                  <a:extLst>
                    <a:ext uri="{9D8B030D-6E8A-4147-A177-3AD203B41FA5}">
                      <a16:colId xmlns:a16="http://schemas.microsoft.com/office/drawing/2014/main" val="3900024038"/>
                    </a:ext>
                  </a:extLst>
                </a:gridCol>
                <a:gridCol w="246888">
                  <a:extLst>
                    <a:ext uri="{9D8B030D-6E8A-4147-A177-3AD203B41FA5}">
                      <a16:colId xmlns:a16="http://schemas.microsoft.com/office/drawing/2014/main" val="173796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8908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- 2018-10-08 12:00:01 </a:t>
                      </a:r>
                      <a:r>
                        <a:rPr kumimoji="0" lang="en-US" sz="1000" b="0" i="0" u="none" strike="noStrike" kern="1200" cap="none" spc="0" normalizeH="0" baseline="0" noProof="0">
                          <a:ln>
                            <a:noFill/>
                          </a:ln>
                          <a:solidFill>
                            <a:prstClr val="black"/>
                          </a:solidFill>
                          <a:effectLst/>
                          <a:uLnTx/>
                          <a:uFillTx/>
                          <a:latin typeface="+mn-lt"/>
                          <a:ea typeface="+mn-ea"/>
                          <a:cs typeface="+mn-cs"/>
                        </a:rPr>
                        <a:t> 
 Health is not only physical, but also mental and emotional.
Love yourself. And if there is someone you think is in need of support, be a helping hand.
Isang paalala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63720882"/>
                  </a:ext>
                </a:extLst>
              </a:tr>
            </a:tbl>
          </a:graphicData>
        </a:graphic>
      </p:graphicFrame>
      <p:sp>
        <p:nvSpPr>
          <p:cNvPr id="4" name="Text Placeholder 3">
            <a:extLst>
              <a:ext uri="{FF2B5EF4-FFF2-40B4-BE49-F238E27FC236}">
                <a16:creationId xmlns:a16="http://schemas.microsoft.com/office/drawing/2014/main" id="{9EE4800D-9B27-46D9-AE06-BB7766DEA25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198606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CAA53-703C-4768-9CFF-5CC712AD238D}"/>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DA765B74-EAC5-46F3-906F-7FBC2B536320}"/>
              </a:ext>
            </a:extLst>
          </p:cNvPr>
          <p:cNvGraphicFramePr>
            <a:graphicFrameLocks noGrp="1"/>
          </p:cNvGraphicFramePr>
          <p:nvPr>
            <p:ph type="tbl" sz="quarter" idx="13"/>
            <p:extLst>
              <p:ext uri="{D42A27DB-BD31-4B8C-83A1-F6EECF244321}">
                <p14:modId xmlns:p14="http://schemas.microsoft.com/office/powerpoint/2010/main" val="11503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4731922"/>
                    </a:ext>
                  </a:extLst>
                </a:gridCol>
                <a:gridCol w="246888">
                  <a:extLst>
                    <a:ext uri="{9D8B030D-6E8A-4147-A177-3AD203B41FA5}">
                      <a16:colId xmlns:a16="http://schemas.microsoft.com/office/drawing/2014/main" val="1995502986"/>
                    </a:ext>
                  </a:extLst>
                </a:gridCol>
                <a:gridCol w="246888">
                  <a:extLst>
                    <a:ext uri="{9D8B030D-6E8A-4147-A177-3AD203B41FA5}">
                      <a16:colId xmlns:a16="http://schemas.microsoft.com/office/drawing/2014/main" val="1816981099"/>
                    </a:ext>
                  </a:extLst>
                </a:gridCol>
                <a:gridCol w="246888">
                  <a:extLst>
                    <a:ext uri="{9D8B030D-6E8A-4147-A177-3AD203B41FA5}">
                      <a16:colId xmlns:a16="http://schemas.microsoft.com/office/drawing/2014/main" val="2462560628"/>
                    </a:ext>
                  </a:extLst>
                </a:gridCol>
                <a:gridCol w="246888">
                  <a:extLst>
                    <a:ext uri="{9D8B030D-6E8A-4147-A177-3AD203B41FA5}">
                      <a16:colId xmlns:a16="http://schemas.microsoft.com/office/drawing/2014/main" val="3058915849"/>
                    </a:ext>
                  </a:extLst>
                </a:gridCol>
                <a:gridCol w="246888">
                  <a:extLst>
                    <a:ext uri="{9D8B030D-6E8A-4147-A177-3AD203B41FA5}">
                      <a16:colId xmlns:a16="http://schemas.microsoft.com/office/drawing/2014/main" val="3850733451"/>
                    </a:ext>
                  </a:extLst>
                </a:gridCol>
                <a:gridCol w="246888">
                  <a:extLst>
                    <a:ext uri="{9D8B030D-6E8A-4147-A177-3AD203B41FA5}">
                      <a16:colId xmlns:a16="http://schemas.microsoft.com/office/drawing/2014/main" val="2710293276"/>
                    </a:ext>
                  </a:extLst>
                </a:gridCol>
                <a:gridCol w="246888">
                  <a:extLst>
                    <a:ext uri="{9D8B030D-6E8A-4147-A177-3AD203B41FA5}">
                      <a16:colId xmlns:a16="http://schemas.microsoft.com/office/drawing/2014/main" val="3152030662"/>
                    </a:ext>
                  </a:extLst>
                </a:gridCol>
                <a:gridCol w="246888">
                  <a:extLst>
                    <a:ext uri="{9D8B030D-6E8A-4147-A177-3AD203B41FA5}">
                      <a16:colId xmlns:a16="http://schemas.microsoft.com/office/drawing/2014/main" val="1101927273"/>
                    </a:ext>
                  </a:extLst>
                </a:gridCol>
                <a:gridCol w="246888">
                  <a:extLst>
                    <a:ext uri="{9D8B030D-6E8A-4147-A177-3AD203B41FA5}">
                      <a16:colId xmlns:a16="http://schemas.microsoft.com/office/drawing/2014/main" val="1032187347"/>
                    </a:ext>
                  </a:extLst>
                </a:gridCol>
                <a:gridCol w="246888">
                  <a:extLst>
                    <a:ext uri="{9D8B030D-6E8A-4147-A177-3AD203B41FA5}">
                      <a16:colId xmlns:a16="http://schemas.microsoft.com/office/drawing/2014/main" val="1281634926"/>
                    </a:ext>
                  </a:extLst>
                </a:gridCol>
                <a:gridCol w="246888">
                  <a:extLst>
                    <a:ext uri="{9D8B030D-6E8A-4147-A177-3AD203B41FA5}">
                      <a16:colId xmlns:a16="http://schemas.microsoft.com/office/drawing/2014/main" val="3211030519"/>
                    </a:ext>
                  </a:extLst>
                </a:gridCol>
                <a:gridCol w="246888">
                  <a:extLst>
                    <a:ext uri="{9D8B030D-6E8A-4147-A177-3AD203B41FA5}">
                      <a16:colId xmlns:a16="http://schemas.microsoft.com/office/drawing/2014/main" val="1871818490"/>
                    </a:ext>
                  </a:extLst>
                </a:gridCol>
                <a:gridCol w="246888">
                  <a:extLst>
                    <a:ext uri="{9D8B030D-6E8A-4147-A177-3AD203B41FA5}">
                      <a16:colId xmlns:a16="http://schemas.microsoft.com/office/drawing/2014/main" val="247448351"/>
                    </a:ext>
                  </a:extLst>
                </a:gridCol>
                <a:gridCol w="246888">
                  <a:extLst>
                    <a:ext uri="{9D8B030D-6E8A-4147-A177-3AD203B41FA5}">
                      <a16:colId xmlns:a16="http://schemas.microsoft.com/office/drawing/2014/main" val="1407549668"/>
                    </a:ext>
                  </a:extLst>
                </a:gridCol>
                <a:gridCol w="246888">
                  <a:extLst>
                    <a:ext uri="{9D8B030D-6E8A-4147-A177-3AD203B41FA5}">
                      <a16:colId xmlns:a16="http://schemas.microsoft.com/office/drawing/2014/main" val="3667946845"/>
                    </a:ext>
                  </a:extLst>
                </a:gridCol>
                <a:gridCol w="246888">
                  <a:extLst>
                    <a:ext uri="{9D8B030D-6E8A-4147-A177-3AD203B41FA5}">
                      <a16:colId xmlns:a16="http://schemas.microsoft.com/office/drawing/2014/main" val="1742428690"/>
                    </a:ext>
                  </a:extLst>
                </a:gridCol>
                <a:gridCol w="246888">
                  <a:extLst>
                    <a:ext uri="{9D8B030D-6E8A-4147-A177-3AD203B41FA5}">
                      <a16:colId xmlns:a16="http://schemas.microsoft.com/office/drawing/2014/main" val="510140734"/>
                    </a:ext>
                  </a:extLst>
                </a:gridCol>
                <a:gridCol w="246888">
                  <a:extLst>
                    <a:ext uri="{9D8B030D-6E8A-4147-A177-3AD203B41FA5}">
                      <a16:colId xmlns:a16="http://schemas.microsoft.com/office/drawing/2014/main" val="2544941484"/>
                    </a:ext>
                  </a:extLst>
                </a:gridCol>
                <a:gridCol w="246888">
                  <a:extLst>
                    <a:ext uri="{9D8B030D-6E8A-4147-A177-3AD203B41FA5}">
                      <a16:colId xmlns:a16="http://schemas.microsoft.com/office/drawing/2014/main" val="2995088757"/>
                    </a:ext>
                  </a:extLst>
                </a:gridCol>
                <a:gridCol w="246888">
                  <a:extLst>
                    <a:ext uri="{9D8B030D-6E8A-4147-A177-3AD203B41FA5}">
                      <a16:colId xmlns:a16="http://schemas.microsoft.com/office/drawing/2014/main" val="4164281475"/>
                    </a:ext>
                  </a:extLst>
                </a:gridCol>
                <a:gridCol w="246888">
                  <a:extLst>
                    <a:ext uri="{9D8B030D-6E8A-4147-A177-3AD203B41FA5}">
                      <a16:colId xmlns:a16="http://schemas.microsoft.com/office/drawing/2014/main" val="1855072947"/>
                    </a:ext>
                  </a:extLst>
                </a:gridCol>
                <a:gridCol w="246888">
                  <a:extLst>
                    <a:ext uri="{9D8B030D-6E8A-4147-A177-3AD203B41FA5}">
                      <a16:colId xmlns:a16="http://schemas.microsoft.com/office/drawing/2014/main" val="2685942232"/>
                    </a:ext>
                  </a:extLst>
                </a:gridCol>
                <a:gridCol w="246888">
                  <a:extLst>
                    <a:ext uri="{9D8B030D-6E8A-4147-A177-3AD203B41FA5}">
                      <a16:colId xmlns:a16="http://schemas.microsoft.com/office/drawing/2014/main" val="1457036221"/>
                    </a:ext>
                  </a:extLst>
                </a:gridCol>
                <a:gridCol w="246888">
                  <a:extLst>
                    <a:ext uri="{9D8B030D-6E8A-4147-A177-3AD203B41FA5}">
                      <a16:colId xmlns:a16="http://schemas.microsoft.com/office/drawing/2014/main" val="2991082552"/>
                    </a:ext>
                  </a:extLst>
                </a:gridCol>
                <a:gridCol w="246888">
                  <a:extLst>
                    <a:ext uri="{9D8B030D-6E8A-4147-A177-3AD203B41FA5}">
                      <a16:colId xmlns:a16="http://schemas.microsoft.com/office/drawing/2014/main" val="4211526923"/>
                    </a:ext>
                  </a:extLst>
                </a:gridCol>
                <a:gridCol w="246888">
                  <a:extLst>
                    <a:ext uri="{9D8B030D-6E8A-4147-A177-3AD203B41FA5}">
                      <a16:colId xmlns:a16="http://schemas.microsoft.com/office/drawing/2014/main" val="236240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167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- 2018-10-02 16:41:10 </a:t>
                      </a:r>
                      <a:r>
                        <a:rPr kumimoji="0" lang="en-US" sz="1000" b="0" i="0" u="none" strike="noStrike" kern="1200" cap="none" spc="0" normalizeH="0" baseline="0" noProof="0">
                          <a:ln>
                            <a:noFill/>
                          </a:ln>
                          <a:solidFill>
                            <a:prstClr val="black"/>
                          </a:solidFill>
                          <a:effectLst/>
                          <a:uLnTx/>
                          <a:uFillTx/>
                          <a:latin typeface="+mn-lt"/>
                          <a:ea typeface="+mn-ea"/>
                          <a:cs typeface="+mn-cs"/>
                        </a:rPr>
                        <a:t> 
 Ngayong Filipino Elderly Week, kayo'y pinapaalalahanan namin sa mga tamang requirements upang ma-avail ang 20% Senior Citizen Discount.
Siguraduhing i-present ang Senior Citizen's ID, booklet, at ang reseta galing sa inyong doktor o local health center.
Isang paalala galing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4255851"/>
                  </a:ext>
                </a:extLst>
              </a:tr>
            </a:tbl>
          </a:graphicData>
        </a:graphic>
      </p:graphicFrame>
      <p:sp>
        <p:nvSpPr>
          <p:cNvPr id="4" name="Text Placeholder 3">
            <a:extLst>
              <a:ext uri="{FF2B5EF4-FFF2-40B4-BE49-F238E27FC236}">
                <a16:creationId xmlns:a16="http://schemas.microsoft.com/office/drawing/2014/main" id="{F844AD17-B918-4CDC-AA84-B9F4E2D5BC75}"/>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192086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C9BD3-0C32-4ECA-9514-C0D34D07A543}"/>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44224A0F-E5BC-43EE-9D7E-25F13D21CAF6}"/>
              </a:ext>
            </a:extLst>
          </p:cNvPr>
          <p:cNvGraphicFramePr>
            <a:graphicFrameLocks noGrp="1"/>
          </p:cNvGraphicFramePr>
          <p:nvPr>
            <p:ph type="tbl" sz="quarter" idx="13"/>
            <p:extLst>
              <p:ext uri="{D42A27DB-BD31-4B8C-83A1-F6EECF244321}">
                <p14:modId xmlns:p14="http://schemas.microsoft.com/office/powerpoint/2010/main" val="234590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4654490"/>
                    </a:ext>
                  </a:extLst>
                </a:gridCol>
                <a:gridCol w="246888">
                  <a:extLst>
                    <a:ext uri="{9D8B030D-6E8A-4147-A177-3AD203B41FA5}">
                      <a16:colId xmlns:a16="http://schemas.microsoft.com/office/drawing/2014/main" val="3091067869"/>
                    </a:ext>
                  </a:extLst>
                </a:gridCol>
                <a:gridCol w="246888">
                  <a:extLst>
                    <a:ext uri="{9D8B030D-6E8A-4147-A177-3AD203B41FA5}">
                      <a16:colId xmlns:a16="http://schemas.microsoft.com/office/drawing/2014/main" val="3664310048"/>
                    </a:ext>
                  </a:extLst>
                </a:gridCol>
                <a:gridCol w="246888">
                  <a:extLst>
                    <a:ext uri="{9D8B030D-6E8A-4147-A177-3AD203B41FA5}">
                      <a16:colId xmlns:a16="http://schemas.microsoft.com/office/drawing/2014/main" val="3452796222"/>
                    </a:ext>
                  </a:extLst>
                </a:gridCol>
                <a:gridCol w="246888">
                  <a:extLst>
                    <a:ext uri="{9D8B030D-6E8A-4147-A177-3AD203B41FA5}">
                      <a16:colId xmlns:a16="http://schemas.microsoft.com/office/drawing/2014/main" val="2024081337"/>
                    </a:ext>
                  </a:extLst>
                </a:gridCol>
                <a:gridCol w="246888">
                  <a:extLst>
                    <a:ext uri="{9D8B030D-6E8A-4147-A177-3AD203B41FA5}">
                      <a16:colId xmlns:a16="http://schemas.microsoft.com/office/drawing/2014/main" val="3831530863"/>
                    </a:ext>
                  </a:extLst>
                </a:gridCol>
                <a:gridCol w="246888">
                  <a:extLst>
                    <a:ext uri="{9D8B030D-6E8A-4147-A177-3AD203B41FA5}">
                      <a16:colId xmlns:a16="http://schemas.microsoft.com/office/drawing/2014/main" val="4116604145"/>
                    </a:ext>
                  </a:extLst>
                </a:gridCol>
                <a:gridCol w="246888">
                  <a:extLst>
                    <a:ext uri="{9D8B030D-6E8A-4147-A177-3AD203B41FA5}">
                      <a16:colId xmlns:a16="http://schemas.microsoft.com/office/drawing/2014/main" val="3030409471"/>
                    </a:ext>
                  </a:extLst>
                </a:gridCol>
                <a:gridCol w="246888">
                  <a:extLst>
                    <a:ext uri="{9D8B030D-6E8A-4147-A177-3AD203B41FA5}">
                      <a16:colId xmlns:a16="http://schemas.microsoft.com/office/drawing/2014/main" val="2109380806"/>
                    </a:ext>
                  </a:extLst>
                </a:gridCol>
                <a:gridCol w="246888">
                  <a:extLst>
                    <a:ext uri="{9D8B030D-6E8A-4147-A177-3AD203B41FA5}">
                      <a16:colId xmlns:a16="http://schemas.microsoft.com/office/drawing/2014/main" val="410215925"/>
                    </a:ext>
                  </a:extLst>
                </a:gridCol>
                <a:gridCol w="246888">
                  <a:extLst>
                    <a:ext uri="{9D8B030D-6E8A-4147-A177-3AD203B41FA5}">
                      <a16:colId xmlns:a16="http://schemas.microsoft.com/office/drawing/2014/main" val="2953959510"/>
                    </a:ext>
                  </a:extLst>
                </a:gridCol>
                <a:gridCol w="246888">
                  <a:extLst>
                    <a:ext uri="{9D8B030D-6E8A-4147-A177-3AD203B41FA5}">
                      <a16:colId xmlns:a16="http://schemas.microsoft.com/office/drawing/2014/main" val="32344844"/>
                    </a:ext>
                  </a:extLst>
                </a:gridCol>
                <a:gridCol w="246888">
                  <a:extLst>
                    <a:ext uri="{9D8B030D-6E8A-4147-A177-3AD203B41FA5}">
                      <a16:colId xmlns:a16="http://schemas.microsoft.com/office/drawing/2014/main" val="3059000749"/>
                    </a:ext>
                  </a:extLst>
                </a:gridCol>
                <a:gridCol w="246888">
                  <a:extLst>
                    <a:ext uri="{9D8B030D-6E8A-4147-A177-3AD203B41FA5}">
                      <a16:colId xmlns:a16="http://schemas.microsoft.com/office/drawing/2014/main" val="4069155807"/>
                    </a:ext>
                  </a:extLst>
                </a:gridCol>
                <a:gridCol w="246888">
                  <a:extLst>
                    <a:ext uri="{9D8B030D-6E8A-4147-A177-3AD203B41FA5}">
                      <a16:colId xmlns:a16="http://schemas.microsoft.com/office/drawing/2014/main" val="1198251777"/>
                    </a:ext>
                  </a:extLst>
                </a:gridCol>
                <a:gridCol w="246888">
                  <a:extLst>
                    <a:ext uri="{9D8B030D-6E8A-4147-A177-3AD203B41FA5}">
                      <a16:colId xmlns:a16="http://schemas.microsoft.com/office/drawing/2014/main" val="591348896"/>
                    </a:ext>
                  </a:extLst>
                </a:gridCol>
                <a:gridCol w="246888">
                  <a:extLst>
                    <a:ext uri="{9D8B030D-6E8A-4147-A177-3AD203B41FA5}">
                      <a16:colId xmlns:a16="http://schemas.microsoft.com/office/drawing/2014/main" val="1601762115"/>
                    </a:ext>
                  </a:extLst>
                </a:gridCol>
                <a:gridCol w="246888">
                  <a:extLst>
                    <a:ext uri="{9D8B030D-6E8A-4147-A177-3AD203B41FA5}">
                      <a16:colId xmlns:a16="http://schemas.microsoft.com/office/drawing/2014/main" val="11299464"/>
                    </a:ext>
                  </a:extLst>
                </a:gridCol>
                <a:gridCol w="246888">
                  <a:extLst>
                    <a:ext uri="{9D8B030D-6E8A-4147-A177-3AD203B41FA5}">
                      <a16:colId xmlns:a16="http://schemas.microsoft.com/office/drawing/2014/main" val="2320424030"/>
                    </a:ext>
                  </a:extLst>
                </a:gridCol>
                <a:gridCol w="246888">
                  <a:extLst>
                    <a:ext uri="{9D8B030D-6E8A-4147-A177-3AD203B41FA5}">
                      <a16:colId xmlns:a16="http://schemas.microsoft.com/office/drawing/2014/main" val="1062347186"/>
                    </a:ext>
                  </a:extLst>
                </a:gridCol>
                <a:gridCol w="246888">
                  <a:extLst>
                    <a:ext uri="{9D8B030D-6E8A-4147-A177-3AD203B41FA5}">
                      <a16:colId xmlns:a16="http://schemas.microsoft.com/office/drawing/2014/main" val="4199767155"/>
                    </a:ext>
                  </a:extLst>
                </a:gridCol>
                <a:gridCol w="246888">
                  <a:extLst>
                    <a:ext uri="{9D8B030D-6E8A-4147-A177-3AD203B41FA5}">
                      <a16:colId xmlns:a16="http://schemas.microsoft.com/office/drawing/2014/main" val="2891749463"/>
                    </a:ext>
                  </a:extLst>
                </a:gridCol>
                <a:gridCol w="246888">
                  <a:extLst>
                    <a:ext uri="{9D8B030D-6E8A-4147-A177-3AD203B41FA5}">
                      <a16:colId xmlns:a16="http://schemas.microsoft.com/office/drawing/2014/main" val="3429689069"/>
                    </a:ext>
                  </a:extLst>
                </a:gridCol>
                <a:gridCol w="246888">
                  <a:extLst>
                    <a:ext uri="{9D8B030D-6E8A-4147-A177-3AD203B41FA5}">
                      <a16:colId xmlns:a16="http://schemas.microsoft.com/office/drawing/2014/main" val="1056742297"/>
                    </a:ext>
                  </a:extLst>
                </a:gridCol>
                <a:gridCol w="246888">
                  <a:extLst>
                    <a:ext uri="{9D8B030D-6E8A-4147-A177-3AD203B41FA5}">
                      <a16:colId xmlns:a16="http://schemas.microsoft.com/office/drawing/2014/main" val="3729894830"/>
                    </a:ext>
                  </a:extLst>
                </a:gridCol>
                <a:gridCol w="246888">
                  <a:extLst>
                    <a:ext uri="{9D8B030D-6E8A-4147-A177-3AD203B41FA5}">
                      <a16:colId xmlns:a16="http://schemas.microsoft.com/office/drawing/2014/main" val="4170166328"/>
                    </a:ext>
                  </a:extLst>
                </a:gridCol>
                <a:gridCol w="246888">
                  <a:extLst>
                    <a:ext uri="{9D8B030D-6E8A-4147-A177-3AD203B41FA5}">
                      <a16:colId xmlns:a16="http://schemas.microsoft.com/office/drawing/2014/main" val="196797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2681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9663157"/>
                  </a:ext>
                </a:extLst>
              </a:tr>
            </a:tbl>
          </a:graphicData>
        </a:graphic>
      </p:graphicFrame>
      <p:sp>
        <p:nvSpPr>
          <p:cNvPr id="4" name="Text Placeholder 3">
            <a:extLst>
              <a:ext uri="{FF2B5EF4-FFF2-40B4-BE49-F238E27FC236}">
                <a16:creationId xmlns:a16="http://schemas.microsoft.com/office/drawing/2014/main" id="{62452429-9D8C-4265-8D1F-020EA8F5430F}"/>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7654190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2FC3C-24F3-48B2-9082-5279363CF6CA}"/>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075BCD65-A01B-4EC6-92E6-3386F33B49AD}"/>
              </a:ext>
            </a:extLst>
          </p:cNvPr>
          <p:cNvGraphicFramePr>
            <a:graphicFrameLocks noGrp="1"/>
          </p:cNvGraphicFramePr>
          <p:nvPr>
            <p:ph type="tbl" sz="quarter" idx="13"/>
            <p:extLst>
              <p:ext uri="{D42A27DB-BD31-4B8C-83A1-F6EECF244321}">
                <p14:modId xmlns:p14="http://schemas.microsoft.com/office/powerpoint/2010/main" val="142706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3875955"/>
                    </a:ext>
                  </a:extLst>
                </a:gridCol>
                <a:gridCol w="246888">
                  <a:extLst>
                    <a:ext uri="{9D8B030D-6E8A-4147-A177-3AD203B41FA5}">
                      <a16:colId xmlns:a16="http://schemas.microsoft.com/office/drawing/2014/main" val="707336620"/>
                    </a:ext>
                  </a:extLst>
                </a:gridCol>
                <a:gridCol w="246888">
                  <a:extLst>
                    <a:ext uri="{9D8B030D-6E8A-4147-A177-3AD203B41FA5}">
                      <a16:colId xmlns:a16="http://schemas.microsoft.com/office/drawing/2014/main" val="1684493788"/>
                    </a:ext>
                  </a:extLst>
                </a:gridCol>
                <a:gridCol w="246888">
                  <a:extLst>
                    <a:ext uri="{9D8B030D-6E8A-4147-A177-3AD203B41FA5}">
                      <a16:colId xmlns:a16="http://schemas.microsoft.com/office/drawing/2014/main" val="4177764024"/>
                    </a:ext>
                  </a:extLst>
                </a:gridCol>
                <a:gridCol w="246888">
                  <a:extLst>
                    <a:ext uri="{9D8B030D-6E8A-4147-A177-3AD203B41FA5}">
                      <a16:colId xmlns:a16="http://schemas.microsoft.com/office/drawing/2014/main" val="3923471326"/>
                    </a:ext>
                  </a:extLst>
                </a:gridCol>
                <a:gridCol w="246888">
                  <a:extLst>
                    <a:ext uri="{9D8B030D-6E8A-4147-A177-3AD203B41FA5}">
                      <a16:colId xmlns:a16="http://schemas.microsoft.com/office/drawing/2014/main" val="1555303158"/>
                    </a:ext>
                  </a:extLst>
                </a:gridCol>
                <a:gridCol w="246888">
                  <a:extLst>
                    <a:ext uri="{9D8B030D-6E8A-4147-A177-3AD203B41FA5}">
                      <a16:colId xmlns:a16="http://schemas.microsoft.com/office/drawing/2014/main" val="1788474527"/>
                    </a:ext>
                  </a:extLst>
                </a:gridCol>
                <a:gridCol w="246888">
                  <a:extLst>
                    <a:ext uri="{9D8B030D-6E8A-4147-A177-3AD203B41FA5}">
                      <a16:colId xmlns:a16="http://schemas.microsoft.com/office/drawing/2014/main" val="3353293471"/>
                    </a:ext>
                  </a:extLst>
                </a:gridCol>
                <a:gridCol w="246888">
                  <a:extLst>
                    <a:ext uri="{9D8B030D-6E8A-4147-A177-3AD203B41FA5}">
                      <a16:colId xmlns:a16="http://schemas.microsoft.com/office/drawing/2014/main" val="1685148189"/>
                    </a:ext>
                  </a:extLst>
                </a:gridCol>
                <a:gridCol w="246888">
                  <a:extLst>
                    <a:ext uri="{9D8B030D-6E8A-4147-A177-3AD203B41FA5}">
                      <a16:colId xmlns:a16="http://schemas.microsoft.com/office/drawing/2014/main" val="2528177037"/>
                    </a:ext>
                  </a:extLst>
                </a:gridCol>
                <a:gridCol w="246888">
                  <a:extLst>
                    <a:ext uri="{9D8B030D-6E8A-4147-A177-3AD203B41FA5}">
                      <a16:colId xmlns:a16="http://schemas.microsoft.com/office/drawing/2014/main" val="2355717500"/>
                    </a:ext>
                  </a:extLst>
                </a:gridCol>
                <a:gridCol w="246888">
                  <a:extLst>
                    <a:ext uri="{9D8B030D-6E8A-4147-A177-3AD203B41FA5}">
                      <a16:colId xmlns:a16="http://schemas.microsoft.com/office/drawing/2014/main" val="2699127469"/>
                    </a:ext>
                  </a:extLst>
                </a:gridCol>
                <a:gridCol w="246888">
                  <a:extLst>
                    <a:ext uri="{9D8B030D-6E8A-4147-A177-3AD203B41FA5}">
                      <a16:colId xmlns:a16="http://schemas.microsoft.com/office/drawing/2014/main" val="2469061560"/>
                    </a:ext>
                  </a:extLst>
                </a:gridCol>
                <a:gridCol w="246888">
                  <a:extLst>
                    <a:ext uri="{9D8B030D-6E8A-4147-A177-3AD203B41FA5}">
                      <a16:colId xmlns:a16="http://schemas.microsoft.com/office/drawing/2014/main" val="2044404572"/>
                    </a:ext>
                  </a:extLst>
                </a:gridCol>
                <a:gridCol w="246888">
                  <a:extLst>
                    <a:ext uri="{9D8B030D-6E8A-4147-A177-3AD203B41FA5}">
                      <a16:colId xmlns:a16="http://schemas.microsoft.com/office/drawing/2014/main" val="1753837256"/>
                    </a:ext>
                  </a:extLst>
                </a:gridCol>
                <a:gridCol w="246888">
                  <a:extLst>
                    <a:ext uri="{9D8B030D-6E8A-4147-A177-3AD203B41FA5}">
                      <a16:colId xmlns:a16="http://schemas.microsoft.com/office/drawing/2014/main" val="4130833683"/>
                    </a:ext>
                  </a:extLst>
                </a:gridCol>
                <a:gridCol w="246888">
                  <a:extLst>
                    <a:ext uri="{9D8B030D-6E8A-4147-A177-3AD203B41FA5}">
                      <a16:colId xmlns:a16="http://schemas.microsoft.com/office/drawing/2014/main" val="255641485"/>
                    </a:ext>
                  </a:extLst>
                </a:gridCol>
                <a:gridCol w="246888">
                  <a:extLst>
                    <a:ext uri="{9D8B030D-6E8A-4147-A177-3AD203B41FA5}">
                      <a16:colId xmlns:a16="http://schemas.microsoft.com/office/drawing/2014/main" val="543087587"/>
                    </a:ext>
                  </a:extLst>
                </a:gridCol>
                <a:gridCol w="246888">
                  <a:extLst>
                    <a:ext uri="{9D8B030D-6E8A-4147-A177-3AD203B41FA5}">
                      <a16:colId xmlns:a16="http://schemas.microsoft.com/office/drawing/2014/main" val="3163957251"/>
                    </a:ext>
                  </a:extLst>
                </a:gridCol>
                <a:gridCol w="246888">
                  <a:extLst>
                    <a:ext uri="{9D8B030D-6E8A-4147-A177-3AD203B41FA5}">
                      <a16:colId xmlns:a16="http://schemas.microsoft.com/office/drawing/2014/main" val="322815384"/>
                    </a:ext>
                  </a:extLst>
                </a:gridCol>
                <a:gridCol w="246888">
                  <a:extLst>
                    <a:ext uri="{9D8B030D-6E8A-4147-A177-3AD203B41FA5}">
                      <a16:colId xmlns:a16="http://schemas.microsoft.com/office/drawing/2014/main" val="546031086"/>
                    </a:ext>
                  </a:extLst>
                </a:gridCol>
                <a:gridCol w="246888">
                  <a:extLst>
                    <a:ext uri="{9D8B030D-6E8A-4147-A177-3AD203B41FA5}">
                      <a16:colId xmlns:a16="http://schemas.microsoft.com/office/drawing/2014/main" val="2025755030"/>
                    </a:ext>
                  </a:extLst>
                </a:gridCol>
                <a:gridCol w="246888">
                  <a:extLst>
                    <a:ext uri="{9D8B030D-6E8A-4147-A177-3AD203B41FA5}">
                      <a16:colId xmlns:a16="http://schemas.microsoft.com/office/drawing/2014/main" val="866787379"/>
                    </a:ext>
                  </a:extLst>
                </a:gridCol>
                <a:gridCol w="246888">
                  <a:extLst>
                    <a:ext uri="{9D8B030D-6E8A-4147-A177-3AD203B41FA5}">
                      <a16:colId xmlns:a16="http://schemas.microsoft.com/office/drawing/2014/main" val="1197152817"/>
                    </a:ext>
                  </a:extLst>
                </a:gridCol>
                <a:gridCol w="246888">
                  <a:extLst>
                    <a:ext uri="{9D8B030D-6E8A-4147-A177-3AD203B41FA5}">
                      <a16:colId xmlns:a16="http://schemas.microsoft.com/office/drawing/2014/main" val="3855771650"/>
                    </a:ext>
                  </a:extLst>
                </a:gridCol>
                <a:gridCol w="246888">
                  <a:extLst>
                    <a:ext uri="{9D8B030D-6E8A-4147-A177-3AD203B41FA5}">
                      <a16:colId xmlns:a16="http://schemas.microsoft.com/office/drawing/2014/main" val="3254167324"/>
                    </a:ext>
                  </a:extLst>
                </a:gridCol>
                <a:gridCol w="246888">
                  <a:extLst>
                    <a:ext uri="{9D8B030D-6E8A-4147-A177-3AD203B41FA5}">
                      <a16:colId xmlns:a16="http://schemas.microsoft.com/office/drawing/2014/main" val="185954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777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97137723"/>
                  </a:ext>
                </a:extLst>
              </a:tr>
            </a:tbl>
          </a:graphicData>
        </a:graphic>
      </p:graphicFrame>
      <p:sp>
        <p:nvSpPr>
          <p:cNvPr id="4" name="Text Placeholder 3">
            <a:extLst>
              <a:ext uri="{FF2B5EF4-FFF2-40B4-BE49-F238E27FC236}">
                <a16:creationId xmlns:a16="http://schemas.microsoft.com/office/drawing/2014/main" id="{EF75554D-7D58-4ADB-A69E-095E67629344}"/>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0249312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B5BEE-F37B-4AC3-BFD3-70BAE7FE398C}"/>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3B020371-BCFC-47A8-824B-C13CFB468CFD}"/>
              </a:ext>
            </a:extLst>
          </p:cNvPr>
          <p:cNvGraphicFramePr>
            <a:graphicFrameLocks noGrp="1"/>
          </p:cNvGraphicFramePr>
          <p:nvPr>
            <p:ph type="tbl" sz="quarter" idx="13"/>
            <p:extLst>
              <p:ext uri="{D42A27DB-BD31-4B8C-83A1-F6EECF244321}">
                <p14:modId xmlns:p14="http://schemas.microsoft.com/office/powerpoint/2010/main" val="384388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54255881"/>
                    </a:ext>
                  </a:extLst>
                </a:gridCol>
                <a:gridCol w="246888">
                  <a:extLst>
                    <a:ext uri="{9D8B030D-6E8A-4147-A177-3AD203B41FA5}">
                      <a16:colId xmlns:a16="http://schemas.microsoft.com/office/drawing/2014/main" val="1719919967"/>
                    </a:ext>
                  </a:extLst>
                </a:gridCol>
                <a:gridCol w="246888">
                  <a:extLst>
                    <a:ext uri="{9D8B030D-6E8A-4147-A177-3AD203B41FA5}">
                      <a16:colId xmlns:a16="http://schemas.microsoft.com/office/drawing/2014/main" val="3040714802"/>
                    </a:ext>
                  </a:extLst>
                </a:gridCol>
                <a:gridCol w="246888">
                  <a:extLst>
                    <a:ext uri="{9D8B030D-6E8A-4147-A177-3AD203B41FA5}">
                      <a16:colId xmlns:a16="http://schemas.microsoft.com/office/drawing/2014/main" val="1053945173"/>
                    </a:ext>
                  </a:extLst>
                </a:gridCol>
                <a:gridCol w="246888">
                  <a:extLst>
                    <a:ext uri="{9D8B030D-6E8A-4147-A177-3AD203B41FA5}">
                      <a16:colId xmlns:a16="http://schemas.microsoft.com/office/drawing/2014/main" val="2135731"/>
                    </a:ext>
                  </a:extLst>
                </a:gridCol>
                <a:gridCol w="246888">
                  <a:extLst>
                    <a:ext uri="{9D8B030D-6E8A-4147-A177-3AD203B41FA5}">
                      <a16:colId xmlns:a16="http://schemas.microsoft.com/office/drawing/2014/main" val="1284900797"/>
                    </a:ext>
                  </a:extLst>
                </a:gridCol>
                <a:gridCol w="246888">
                  <a:extLst>
                    <a:ext uri="{9D8B030D-6E8A-4147-A177-3AD203B41FA5}">
                      <a16:colId xmlns:a16="http://schemas.microsoft.com/office/drawing/2014/main" val="1031545250"/>
                    </a:ext>
                  </a:extLst>
                </a:gridCol>
                <a:gridCol w="246888">
                  <a:extLst>
                    <a:ext uri="{9D8B030D-6E8A-4147-A177-3AD203B41FA5}">
                      <a16:colId xmlns:a16="http://schemas.microsoft.com/office/drawing/2014/main" val="1684790494"/>
                    </a:ext>
                  </a:extLst>
                </a:gridCol>
                <a:gridCol w="246888">
                  <a:extLst>
                    <a:ext uri="{9D8B030D-6E8A-4147-A177-3AD203B41FA5}">
                      <a16:colId xmlns:a16="http://schemas.microsoft.com/office/drawing/2014/main" val="823300048"/>
                    </a:ext>
                  </a:extLst>
                </a:gridCol>
                <a:gridCol w="246888">
                  <a:extLst>
                    <a:ext uri="{9D8B030D-6E8A-4147-A177-3AD203B41FA5}">
                      <a16:colId xmlns:a16="http://schemas.microsoft.com/office/drawing/2014/main" val="1185580825"/>
                    </a:ext>
                  </a:extLst>
                </a:gridCol>
                <a:gridCol w="246888">
                  <a:extLst>
                    <a:ext uri="{9D8B030D-6E8A-4147-A177-3AD203B41FA5}">
                      <a16:colId xmlns:a16="http://schemas.microsoft.com/office/drawing/2014/main" val="86522925"/>
                    </a:ext>
                  </a:extLst>
                </a:gridCol>
                <a:gridCol w="246888">
                  <a:extLst>
                    <a:ext uri="{9D8B030D-6E8A-4147-A177-3AD203B41FA5}">
                      <a16:colId xmlns:a16="http://schemas.microsoft.com/office/drawing/2014/main" val="2529736212"/>
                    </a:ext>
                  </a:extLst>
                </a:gridCol>
                <a:gridCol w="246888">
                  <a:extLst>
                    <a:ext uri="{9D8B030D-6E8A-4147-A177-3AD203B41FA5}">
                      <a16:colId xmlns:a16="http://schemas.microsoft.com/office/drawing/2014/main" val="219770117"/>
                    </a:ext>
                  </a:extLst>
                </a:gridCol>
                <a:gridCol w="246888">
                  <a:extLst>
                    <a:ext uri="{9D8B030D-6E8A-4147-A177-3AD203B41FA5}">
                      <a16:colId xmlns:a16="http://schemas.microsoft.com/office/drawing/2014/main" val="1610952087"/>
                    </a:ext>
                  </a:extLst>
                </a:gridCol>
                <a:gridCol w="246888">
                  <a:extLst>
                    <a:ext uri="{9D8B030D-6E8A-4147-A177-3AD203B41FA5}">
                      <a16:colId xmlns:a16="http://schemas.microsoft.com/office/drawing/2014/main" val="190285553"/>
                    </a:ext>
                  </a:extLst>
                </a:gridCol>
                <a:gridCol w="246888">
                  <a:extLst>
                    <a:ext uri="{9D8B030D-6E8A-4147-A177-3AD203B41FA5}">
                      <a16:colId xmlns:a16="http://schemas.microsoft.com/office/drawing/2014/main" val="196015155"/>
                    </a:ext>
                  </a:extLst>
                </a:gridCol>
                <a:gridCol w="246888">
                  <a:extLst>
                    <a:ext uri="{9D8B030D-6E8A-4147-A177-3AD203B41FA5}">
                      <a16:colId xmlns:a16="http://schemas.microsoft.com/office/drawing/2014/main" val="2430633695"/>
                    </a:ext>
                  </a:extLst>
                </a:gridCol>
                <a:gridCol w="246888">
                  <a:extLst>
                    <a:ext uri="{9D8B030D-6E8A-4147-A177-3AD203B41FA5}">
                      <a16:colId xmlns:a16="http://schemas.microsoft.com/office/drawing/2014/main" val="2977223784"/>
                    </a:ext>
                  </a:extLst>
                </a:gridCol>
                <a:gridCol w="246888">
                  <a:extLst>
                    <a:ext uri="{9D8B030D-6E8A-4147-A177-3AD203B41FA5}">
                      <a16:colId xmlns:a16="http://schemas.microsoft.com/office/drawing/2014/main" val="3260268677"/>
                    </a:ext>
                  </a:extLst>
                </a:gridCol>
                <a:gridCol w="246888">
                  <a:extLst>
                    <a:ext uri="{9D8B030D-6E8A-4147-A177-3AD203B41FA5}">
                      <a16:colId xmlns:a16="http://schemas.microsoft.com/office/drawing/2014/main" val="7018106"/>
                    </a:ext>
                  </a:extLst>
                </a:gridCol>
                <a:gridCol w="246888">
                  <a:extLst>
                    <a:ext uri="{9D8B030D-6E8A-4147-A177-3AD203B41FA5}">
                      <a16:colId xmlns:a16="http://schemas.microsoft.com/office/drawing/2014/main" val="2944089954"/>
                    </a:ext>
                  </a:extLst>
                </a:gridCol>
                <a:gridCol w="246888">
                  <a:extLst>
                    <a:ext uri="{9D8B030D-6E8A-4147-A177-3AD203B41FA5}">
                      <a16:colId xmlns:a16="http://schemas.microsoft.com/office/drawing/2014/main" val="525563649"/>
                    </a:ext>
                  </a:extLst>
                </a:gridCol>
                <a:gridCol w="246888">
                  <a:extLst>
                    <a:ext uri="{9D8B030D-6E8A-4147-A177-3AD203B41FA5}">
                      <a16:colId xmlns:a16="http://schemas.microsoft.com/office/drawing/2014/main" val="444241553"/>
                    </a:ext>
                  </a:extLst>
                </a:gridCol>
                <a:gridCol w="246888">
                  <a:extLst>
                    <a:ext uri="{9D8B030D-6E8A-4147-A177-3AD203B41FA5}">
                      <a16:colId xmlns:a16="http://schemas.microsoft.com/office/drawing/2014/main" val="807202092"/>
                    </a:ext>
                  </a:extLst>
                </a:gridCol>
                <a:gridCol w="246888">
                  <a:extLst>
                    <a:ext uri="{9D8B030D-6E8A-4147-A177-3AD203B41FA5}">
                      <a16:colId xmlns:a16="http://schemas.microsoft.com/office/drawing/2014/main" val="3657988290"/>
                    </a:ext>
                  </a:extLst>
                </a:gridCol>
                <a:gridCol w="246888">
                  <a:extLst>
                    <a:ext uri="{9D8B030D-6E8A-4147-A177-3AD203B41FA5}">
                      <a16:colId xmlns:a16="http://schemas.microsoft.com/office/drawing/2014/main" val="3164755866"/>
                    </a:ext>
                  </a:extLst>
                </a:gridCol>
                <a:gridCol w="246888">
                  <a:extLst>
                    <a:ext uri="{9D8B030D-6E8A-4147-A177-3AD203B41FA5}">
                      <a16:colId xmlns:a16="http://schemas.microsoft.com/office/drawing/2014/main" val="111534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143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20567451"/>
                  </a:ext>
                </a:extLst>
              </a:tr>
            </a:tbl>
          </a:graphicData>
        </a:graphic>
      </p:graphicFrame>
      <p:sp>
        <p:nvSpPr>
          <p:cNvPr id="4" name="Text Placeholder 3">
            <a:extLst>
              <a:ext uri="{FF2B5EF4-FFF2-40B4-BE49-F238E27FC236}">
                <a16:creationId xmlns:a16="http://schemas.microsoft.com/office/drawing/2014/main" id="{6E59CAE0-90EC-48C6-BB59-3C01F1CD1A6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811601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24B6B-8F34-4FC4-B02E-0F3C4CDFCB34}"/>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D2A9B825-1256-42DF-8F94-5CB93A89ED77}"/>
              </a:ext>
            </a:extLst>
          </p:cNvPr>
          <p:cNvGraphicFramePr>
            <a:graphicFrameLocks noGrp="1"/>
          </p:cNvGraphicFramePr>
          <p:nvPr>
            <p:ph type="tbl" sz="quarter" idx="13"/>
            <p:extLst>
              <p:ext uri="{D42A27DB-BD31-4B8C-83A1-F6EECF244321}">
                <p14:modId xmlns:p14="http://schemas.microsoft.com/office/powerpoint/2010/main" val="345236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8093150"/>
                    </a:ext>
                  </a:extLst>
                </a:gridCol>
                <a:gridCol w="246888">
                  <a:extLst>
                    <a:ext uri="{9D8B030D-6E8A-4147-A177-3AD203B41FA5}">
                      <a16:colId xmlns:a16="http://schemas.microsoft.com/office/drawing/2014/main" val="3443224098"/>
                    </a:ext>
                  </a:extLst>
                </a:gridCol>
                <a:gridCol w="246888">
                  <a:extLst>
                    <a:ext uri="{9D8B030D-6E8A-4147-A177-3AD203B41FA5}">
                      <a16:colId xmlns:a16="http://schemas.microsoft.com/office/drawing/2014/main" val="4223587509"/>
                    </a:ext>
                  </a:extLst>
                </a:gridCol>
                <a:gridCol w="246888">
                  <a:extLst>
                    <a:ext uri="{9D8B030D-6E8A-4147-A177-3AD203B41FA5}">
                      <a16:colId xmlns:a16="http://schemas.microsoft.com/office/drawing/2014/main" val="1663574412"/>
                    </a:ext>
                  </a:extLst>
                </a:gridCol>
                <a:gridCol w="246888">
                  <a:extLst>
                    <a:ext uri="{9D8B030D-6E8A-4147-A177-3AD203B41FA5}">
                      <a16:colId xmlns:a16="http://schemas.microsoft.com/office/drawing/2014/main" val="1963087217"/>
                    </a:ext>
                  </a:extLst>
                </a:gridCol>
                <a:gridCol w="246888">
                  <a:extLst>
                    <a:ext uri="{9D8B030D-6E8A-4147-A177-3AD203B41FA5}">
                      <a16:colId xmlns:a16="http://schemas.microsoft.com/office/drawing/2014/main" val="2416085082"/>
                    </a:ext>
                  </a:extLst>
                </a:gridCol>
                <a:gridCol w="246888">
                  <a:extLst>
                    <a:ext uri="{9D8B030D-6E8A-4147-A177-3AD203B41FA5}">
                      <a16:colId xmlns:a16="http://schemas.microsoft.com/office/drawing/2014/main" val="3980595237"/>
                    </a:ext>
                  </a:extLst>
                </a:gridCol>
                <a:gridCol w="246888">
                  <a:extLst>
                    <a:ext uri="{9D8B030D-6E8A-4147-A177-3AD203B41FA5}">
                      <a16:colId xmlns:a16="http://schemas.microsoft.com/office/drawing/2014/main" val="3870676697"/>
                    </a:ext>
                  </a:extLst>
                </a:gridCol>
                <a:gridCol w="246888">
                  <a:extLst>
                    <a:ext uri="{9D8B030D-6E8A-4147-A177-3AD203B41FA5}">
                      <a16:colId xmlns:a16="http://schemas.microsoft.com/office/drawing/2014/main" val="2953314597"/>
                    </a:ext>
                  </a:extLst>
                </a:gridCol>
                <a:gridCol w="246888">
                  <a:extLst>
                    <a:ext uri="{9D8B030D-6E8A-4147-A177-3AD203B41FA5}">
                      <a16:colId xmlns:a16="http://schemas.microsoft.com/office/drawing/2014/main" val="3045251089"/>
                    </a:ext>
                  </a:extLst>
                </a:gridCol>
                <a:gridCol w="246888">
                  <a:extLst>
                    <a:ext uri="{9D8B030D-6E8A-4147-A177-3AD203B41FA5}">
                      <a16:colId xmlns:a16="http://schemas.microsoft.com/office/drawing/2014/main" val="1031383239"/>
                    </a:ext>
                  </a:extLst>
                </a:gridCol>
                <a:gridCol w="246888">
                  <a:extLst>
                    <a:ext uri="{9D8B030D-6E8A-4147-A177-3AD203B41FA5}">
                      <a16:colId xmlns:a16="http://schemas.microsoft.com/office/drawing/2014/main" val="2109871428"/>
                    </a:ext>
                  </a:extLst>
                </a:gridCol>
                <a:gridCol w="246888">
                  <a:extLst>
                    <a:ext uri="{9D8B030D-6E8A-4147-A177-3AD203B41FA5}">
                      <a16:colId xmlns:a16="http://schemas.microsoft.com/office/drawing/2014/main" val="3348197551"/>
                    </a:ext>
                  </a:extLst>
                </a:gridCol>
                <a:gridCol w="246888">
                  <a:extLst>
                    <a:ext uri="{9D8B030D-6E8A-4147-A177-3AD203B41FA5}">
                      <a16:colId xmlns:a16="http://schemas.microsoft.com/office/drawing/2014/main" val="243847413"/>
                    </a:ext>
                  </a:extLst>
                </a:gridCol>
                <a:gridCol w="246888">
                  <a:extLst>
                    <a:ext uri="{9D8B030D-6E8A-4147-A177-3AD203B41FA5}">
                      <a16:colId xmlns:a16="http://schemas.microsoft.com/office/drawing/2014/main" val="2057360012"/>
                    </a:ext>
                  </a:extLst>
                </a:gridCol>
                <a:gridCol w="246888">
                  <a:extLst>
                    <a:ext uri="{9D8B030D-6E8A-4147-A177-3AD203B41FA5}">
                      <a16:colId xmlns:a16="http://schemas.microsoft.com/office/drawing/2014/main" val="200079862"/>
                    </a:ext>
                  </a:extLst>
                </a:gridCol>
                <a:gridCol w="246888">
                  <a:extLst>
                    <a:ext uri="{9D8B030D-6E8A-4147-A177-3AD203B41FA5}">
                      <a16:colId xmlns:a16="http://schemas.microsoft.com/office/drawing/2014/main" val="3430556021"/>
                    </a:ext>
                  </a:extLst>
                </a:gridCol>
                <a:gridCol w="246888">
                  <a:extLst>
                    <a:ext uri="{9D8B030D-6E8A-4147-A177-3AD203B41FA5}">
                      <a16:colId xmlns:a16="http://schemas.microsoft.com/office/drawing/2014/main" val="288771871"/>
                    </a:ext>
                  </a:extLst>
                </a:gridCol>
                <a:gridCol w="246888">
                  <a:extLst>
                    <a:ext uri="{9D8B030D-6E8A-4147-A177-3AD203B41FA5}">
                      <a16:colId xmlns:a16="http://schemas.microsoft.com/office/drawing/2014/main" val="1406709028"/>
                    </a:ext>
                  </a:extLst>
                </a:gridCol>
                <a:gridCol w="246888">
                  <a:extLst>
                    <a:ext uri="{9D8B030D-6E8A-4147-A177-3AD203B41FA5}">
                      <a16:colId xmlns:a16="http://schemas.microsoft.com/office/drawing/2014/main" val="4048747651"/>
                    </a:ext>
                  </a:extLst>
                </a:gridCol>
                <a:gridCol w="246888">
                  <a:extLst>
                    <a:ext uri="{9D8B030D-6E8A-4147-A177-3AD203B41FA5}">
                      <a16:colId xmlns:a16="http://schemas.microsoft.com/office/drawing/2014/main" val="606897558"/>
                    </a:ext>
                  </a:extLst>
                </a:gridCol>
                <a:gridCol w="246888">
                  <a:extLst>
                    <a:ext uri="{9D8B030D-6E8A-4147-A177-3AD203B41FA5}">
                      <a16:colId xmlns:a16="http://schemas.microsoft.com/office/drawing/2014/main" val="2764928189"/>
                    </a:ext>
                  </a:extLst>
                </a:gridCol>
                <a:gridCol w="246888">
                  <a:extLst>
                    <a:ext uri="{9D8B030D-6E8A-4147-A177-3AD203B41FA5}">
                      <a16:colId xmlns:a16="http://schemas.microsoft.com/office/drawing/2014/main" val="3325753922"/>
                    </a:ext>
                  </a:extLst>
                </a:gridCol>
                <a:gridCol w="246888">
                  <a:extLst>
                    <a:ext uri="{9D8B030D-6E8A-4147-A177-3AD203B41FA5}">
                      <a16:colId xmlns:a16="http://schemas.microsoft.com/office/drawing/2014/main" val="2040553848"/>
                    </a:ext>
                  </a:extLst>
                </a:gridCol>
                <a:gridCol w="246888">
                  <a:extLst>
                    <a:ext uri="{9D8B030D-6E8A-4147-A177-3AD203B41FA5}">
                      <a16:colId xmlns:a16="http://schemas.microsoft.com/office/drawing/2014/main" val="3561703096"/>
                    </a:ext>
                  </a:extLst>
                </a:gridCol>
                <a:gridCol w="246888">
                  <a:extLst>
                    <a:ext uri="{9D8B030D-6E8A-4147-A177-3AD203B41FA5}">
                      <a16:colId xmlns:a16="http://schemas.microsoft.com/office/drawing/2014/main" val="3623973857"/>
                    </a:ext>
                  </a:extLst>
                </a:gridCol>
                <a:gridCol w="246888">
                  <a:extLst>
                    <a:ext uri="{9D8B030D-6E8A-4147-A177-3AD203B41FA5}">
                      <a16:colId xmlns:a16="http://schemas.microsoft.com/office/drawing/2014/main" val="2195536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559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89629423"/>
                  </a:ext>
                </a:extLst>
              </a:tr>
            </a:tbl>
          </a:graphicData>
        </a:graphic>
      </p:graphicFrame>
      <p:sp>
        <p:nvSpPr>
          <p:cNvPr id="4" name="Text Placeholder 3">
            <a:extLst>
              <a:ext uri="{FF2B5EF4-FFF2-40B4-BE49-F238E27FC236}">
                <a16:creationId xmlns:a16="http://schemas.microsoft.com/office/drawing/2014/main" id="{A0669775-0265-4607-99DB-DF5E5E055D3E}"/>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120846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D533C-D805-44F2-8BAA-B1AB2EF83C71}"/>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90D841C3-5148-44C8-8DED-B4F9BAB8379B}"/>
              </a:ext>
            </a:extLst>
          </p:cNvPr>
          <p:cNvGraphicFramePr>
            <a:graphicFrameLocks noGrp="1"/>
          </p:cNvGraphicFramePr>
          <p:nvPr>
            <p:ph type="tbl" sz="quarter" idx="13"/>
            <p:extLst>
              <p:ext uri="{D42A27DB-BD31-4B8C-83A1-F6EECF244321}">
                <p14:modId xmlns:p14="http://schemas.microsoft.com/office/powerpoint/2010/main" val="202116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0045017"/>
                    </a:ext>
                  </a:extLst>
                </a:gridCol>
                <a:gridCol w="246888">
                  <a:extLst>
                    <a:ext uri="{9D8B030D-6E8A-4147-A177-3AD203B41FA5}">
                      <a16:colId xmlns:a16="http://schemas.microsoft.com/office/drawing/2014/main" val="2160627376"/>
                    </a:ext>
                  </a:extLst>
                </a:gridCol>
                <a:gridCol w="246888">
                  <a:extLst>
                    <a:ext uri="{9D8B030D-6E8A-4147-A177-3AD203B41FA5}">
                      <a16:colId xmlns:a16="http://schemas.microsoft.com/office/drawing/2014/main" val="1915088345"/>
                    </a:ext>
                  </a:extLst>
                </a:gridCol>
                <a:gridCol w="246888">
                  <a:extLst>
                    <a:ext uri="{9D8B030D-6E8A-4147-A177-3AD203B41FA5}">
                      <a16:colId xmlns:a16="http://schemas.microsoft.com/office/drawing/2014/main" val="2256784977"/>
                    </a:ext>
                  </a:extLst>
                </a:gridCol>
                <a:gridCol w="246888">
                  <a:extLst>
                    <a:ext uri="{9D8B030D-6E8A-4147-A177-3AD203B41FA5}">
                      <a16:colId xmlns:a16="http://schemas.microsoft.com/office/drawing/2014/main" val="1812465875"/>
                    </a:ext>
                  </a:extLst>
                </a:gridCol>
                <a:gridCol w="246888">
                  <a:extLst>
                    <a:ext uri="{9D8B030D-6E8A-4147-A177-3AD203B41FA5}">
                      <a16:colId xmlns:a16="http://schemas.microsoft.com/office/drawing/2014/main" val="1001217545"/>
                    </a:ext>
                  </a:extLst>
                </a:gridCol>
                <a:gridCol w="246888">
                  <a:extLst>
                    <a:ext uri="{9D8B030D-6E8A-4147-A177-3AD203B41FA5}">
                      <a16:colId xmlns:a16="http://schemas.microsoft.com/office/drawing/2014/main" val="3101884556"/>
                    </a:ext>
                  </a:extLst>
                </a:gridCol>
                <a:gridCol w="246888">
                  <a:extLst>
                    <a:ext uri="{9D8B030D-6E8A-4147-A177-3AD203B41FA5}">
                      <a16:colId xmlns:a16="http://schemas.microsoft.com/office/drawing/2014/main" val="1026328584"/>
                    </a:ext>
                  </a:extLst>
                </a:gridCol>
                <a:gridCol w="246888">
                  <a:extLst>
                    <a:ext uri="{9D8B030D-6E8A-4147-A177-3AD203B41FA5}">
                      <a16:colId xmlns:a16="http://schemas.microsoft.com/office/drawing/2014/main" val="3482396870"/>
                    </a:ext>
                  </a:extLst>
                </a:gridCol>
                <a:gridCol w="246888">
                  <a:extLst>
                    <a:ext uri="{9D8B030D-6E8A-4147-A177-3AD203B41FA5}">
                      <a16:colId xmlns:a16="http://schemas.microsoft.com/office/drawing/2014/main" val="627387105"/>
                    </a:ext>
                  </a:extLst>
                </a:gridCol>
                <a:gridCol w="246888">
                  <a:extLst>
                    <a:ext uri="{9D8B030D-6E8A-4147-A177-3AD203B41FA5}">
                      <a16:colId xmlns:a16="http://schemas.microsoft.com/office/drawing/2014/main" val="4214385530"/>
                    </a:ext>
                  </a:extLst>
                </a:gridCol>
                <a:gridCol w="246888">
                  <a:extLst>
                    <a:ext uri="{9D8B030D-6E8A-4147-A177-3AD203B41FA5}">
                      <a16:colId xmlns:a16="http://schemas.microsoft.com/office/drawing/2014/main" val="3096335793"/>
                    </a:ext>
                  </a:extLst>
                </a:gridCol>
                <a:gridCol w="246888">
                  <a:extLst>
                    <a:ext uri="{9D8B030D-6E8A-4147-A177-3AD203B41FA5}">
                      <a16:colId xmlns:a16="http://schemas.microsoft.com/office/drawing/2014/main" val="2074619288"/>
                    </a:ext>
                  </a:extLst>
                </a:gridCol>
                <a:gridCol w="246888">
                  <a:extLst>
                    <a:ext uri="{9D8B030D-6E8A-4147-A177-3AD203B41FA5}">
                      <a16:colId xmlns:a16="http://schemas.microsoft.com/office/drawing/2014/main" val="32121556"/>
                    </a:ext>
                  </a:extLst>
                </a:gridCol>
                <a:gridCol w="246888">
                  <a:extLst>
                    <a:ext uri="{9D8B030D-6E8A-4147-A177-3AD203B41FA5}">
                      <a16:colId xmlns:a16="http://schemas.microsoft.com/office/drawing/2014/main" val="3313599957"/>
                    </a:ext>
                  </a:extLst>
                </a:gridCol>
                <a:gridCol w="246888">
                  <a:extLst>
                    <a:ext uri="{9D8B030D-6E8A-4147-A177-3AD203B41FA5}">
                      <a16:colId xmlns:a16="http://schemas.microsoft.com/office/drawing/2014/main" val="3596576856"/>
                    </a:ext>
                  </a:extLst>
                </a:gridCol>
                <a:gridCol w="246888">
                  <a:extLst>
                    <a:ext uri="{9D8B030D-6E8A-4147-A177-3AD203B41FA5}">
                      <a16:colId xmlns:a16="http://schemas.microsoft.com/office/drawing/2014/main" val="1706781375"/>
                    </a:ext>
                  </a:extLst>
                </a:gridCol>
                <a:gridCol w="246888">
                  <a:extLst>
                    <a:ext uri="{9D8B030D-6E8A-4147-A177-3AD203B41FA5}">
                      <a16:colId xmlns:a16="http://schemas.microsoft.com/office/drawing/2014/main" val="2970737152"/>
                    </a:ext>
                  </a:extLst>
                </a:gridCol>
                <a:gridCol w="246888">
                  <a:extLst>
                    <a:ext uri="{9D8B030D-6E8A-4147-A177-3AD203B41FA5}">
                      <a16:colId xmlns:a16="http://schemas.microsoft.com/office/drawing/2014/main" val="251212683"/>
                    </a:ext>
                  </a:extLst>
                </a:gridCol>
                <a:gridCol w="246888">
                  <a:extLst>
                    <a:ext uri="{9D8B030D-6E8A-4147-A177-3AD203B41FA5}">
                      <a16:colId xmlns:a16="http://schemas.microsoft.com/office/drawing/2014/main" val="4056493869"/>
                    </a:ext>
                  </a:extLst>
                </a:gridCol>
                <a:gridCol w="246888">
                  <a:extLst>
                    <a:ext uri="{9D8B030D-6E8A-4147-A177-3AD203B41FA5}">
                      <a16:colId xmlns:a16="http://schemas.microsoft.com/office/drawing/2014/main" val="4058784596"/>
                    </a:ext>
                  </a:extLst>
                </a:gridCol>
                <a:gridCol w="246888">
                  <a:extLst>
                    <a:ext uri="{9D8B030D-6E8A-4147-A177-3AD203B41FA5}">
                      <a16:colId xmlns:a16="http://schemas.microsoft.com/office/drawing/2014/main" val="3035610870"/>
                    </a:ext>
                  </a:extLst>
                </a:gridCol>
                <a:gridCol w="246888">
                  <a:extLst>
                    <a:ext uri="{9D8B030D-6E8A-4147-A177-3AD203B41FA5}">
                      <a16:colId xmlns:a16="http://schemas.microsoft.com/office/drawing/2014/main" val="296509314"/>
                    </a:ext>
                  </a:extLst>
                </a:gridCol>
                <a:gridCol w="246888">
                  <a:extLst>
                    <a:ext uri="{9D8B030D-6E8A-4147-A177-3AD203B41FA5}">
                      <a16:colId xmlns:a16="http://schemas.microsoft.com/office/drawing/2014/main" val="1452613480"/>
                    </a:ext>
                  </a:extLst>
                </a:gridCol>
                <a:gridCol w="246888">
                  <a:extLst>
                    <a:ext uri="{9D8B030D-6E8A-4147-A177-3AD203B41FA5}">
                      <a16:colId xmlns:a16="http://schemas.microsoft.com/office/drawing/2014/main" val="1592657614"/>
                    </a:ext>
                  </a:extLst>
                </a:gridCol>
                <a:gridCol w="246888">
                  <a:extLst>
                    <a:ext uri="{9D8B030D-6E8A-4147-A177-3AD203B41FA5}">
                      <a16:colId xmlns:a16="http://schemas.microsoft.com/office/drawing/2014/main" val="3153972147"/>
                    </a:ext>
                  </a:extLst>
                </a:gridCol>
                <a:gridCol w="246888">
                  <a:extLst>
                    <a:ext uri="{9D8B030D-6E8A-4147-A177-3AD203B41FA5}">
                      <a16:colId xmlns:a16="http://schemas.microsoft.com/office/drawing/2014/main" val="236963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207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57263819"/>
                  </a:ext>
                </a:extLst>
              </a:tr>
            </a:tbl>
          </a:graphicData>
        </a:graphic>
      </p:graphicFrame>
      <p:sp>
        <p:nvSpPr>
          <p:cNvPr id="4" name="Text Placeholder 3">
            <a:extLst>
              <a:ext uri="{FF2B5EF4-FFF2-40B4-BE49-F238E27FC236}">
                <a16:creationId xmlns:a16="http://schemas.microsoft.com/office/drawing/2014/main" id="{356B6707-22C3-4FE3-B9E6-7566F5EF4E66}"/>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056684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E5C10-6CB1-4378-99E6-2912F208088E}"/>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DE03A592-8BDC-4D74-A89D-E4115F8E50ED}"/>
              </a:ext>
            </a:extLst>
          </p:cNvPr>
          <p:cNvGraphicFramePr>
            <a:graphicFrameLocks noGrp="1"/>
          </p:cNvGraphicFramePr>
          <p:nvPr>
            <p:ph type="tbl" sz="quarter" idx="13"/>
            <p:extLst>
              <p:ext uri="{D42A27DB-BD31-4B8C-83A1-F6EECF244321}">
                <p14:modId xmlns:p14="http://schemas.microsoft.com/office/powerpoint/2010/main" val="4155058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64055089"/>
                    </a:ext>
                  </a:extLst>
                </a:gridCol>
                <a:gridCol w="246888">
                  <a:extLst>
                    <a:ext uri="{9D8B030D-6E8A-4147-A177-3AD203B41FA5}">
                      <a16:colId xmlns:a16="http://schemas.microsoft.com/office/drawing/2014/main" val="3727690499"/>
                    </a:ext>
                  </a:extLst>
                </a:gridCol>
                <a:gridCol w="246888">
                  <a:extLst>
                    <a:ext uri="{9D8B030D-6E8A-4147-A177-3AD203B41FA5}">
                      <a16:colId xmlns:a16="http://schemas.microsoft.com/office/drawing/2014/main" val="3110046895"/>
                    </a:ext>
                  </a:extLst>
                </a:gridCol>
                <a:gridCol w="246888">
                  <a:extLst>
                    <a:ext uri="{9D8B030D-6E8A-4147-A177-3AD203B41FA5}">
                      <a16:colId xmlns:a16="http://schemas.microsoft.com/office/drawing/2014/main" val="2843221563"/>
                    </a:ext>
                  </a:extLst>
                </a:gridCol>
                <a:gridCol w="246888">
                  <a:extLst>
                    <a:ext uri="{9D8B030D-6E8A-4147-A177-3AD203B41FA5}">
                      <a16:colId xmlns:a16="http://schemas.microsoft.com/office/drawing/2014/main" val="1933253565"/>
                    </a:ext>
                  </a:extLst>
                </a:gridCol>
                <a:gridCol w="246888">
                  <a:extLst>
                    <a:ext uri="{9D8B030D-6E8A-4147-A177-3AD203B41FA5}">
                      <a16:colId xmlns:a16="http://schemas.microsoft.com/office/drawing/2014/main" val="3094394260"/>
                    </a:ext>
                  </a:extLst>
                </a:gridCol>
                <a:gridCol w="246888">
                  <a:extLst>
                    <a:ext uri="{9D8B030D-6E8A-4147-A177-3AD203B41FA5}">
                      <a16:colId xmlns:a16="http://schemas.microsoft.com/office/drawing/2014/main" val="1212930676"/>
                    </a:ext>
                  </a:extLst>
                </a:gridCol>
                <a:gridCol w="246888">
                  <a:extLst>
                    <a:ext uri="{9D8B030D-6E8A-4147-A177-3AD203B41FA5}">
                      <a16:colId xmlns:a16="http://schemas.microsoft.com/office/drawing/2014/main" val="4091793013"/>
                    </a:ext>
                  </a:extLst>
                </a:gridCol>
                <a:gridCol w="246888">
                  <a:extLst>
                    <a:ext uri="{9D8B030D-6E8A-4147-A177-3AD203B41FA5}">
                      <a16:colId xmlns:a16="http://schemas.microsoft.com/office/drawing/2014/main" val="2197865458"/>
                    </a:ext>
                  </a:extLst>
                </a:gridCol>
                <a:gridCol w="246888">
                  <a:extLst>
                    <a:ext uri="{9D8B030D-6E8A-4147-A177-3AD203B41FA5}">
                      <a16:colId xmlns:a16="http://schemas.microsoft.com/office/drawing/2014/main" val="2877176623"/>
                    </a:ext>
                  </a:extLst>
                </a:gridCol>
                <a:gridCol w="246888">
                  <a:extLst>
                    <a:ext uri="{9D8B030D-6E8A-4147-A177-3AD203B41FA5}">
                      <a16:colId xmlns:a16="http://schemas.microsoft.com/office/drawing/2014/main" val="2816742387"/>
                    </a:ext>
                  </a:extLst>
                </a:gridCol>
                <a:gridCol w="246888">
                  <a:extLst>
                    <a:ext uri="{9D8B030D-6E8A-4147-A177-3AD203B41FA5}">
                      <a16:colId xmlns:a16="http://schemas.microsoft.com/office/drawing/2014/main" val="395609315"/>
                    </a:ext>
                  </a:extLst>
                </a:gridCol>
                <a:gridCol w="246888">
                  <a:extLst>
                    <a:ext uri="{9D8B030D-6E8A-4147-A177-3AD203B41FA5}">
                      <a16:colId xmlns:a16="http://schemas.microsoft.com/office/drawing/2014/main" val="849191431"/>
                    </a:ext>
                  </a:extLst>
                </a:gridCol>
                <a:gridCol w="246888">
                  <a:extLst>
                    <a:ext uri="{9D8B030D-6E8A-4147-A177-3AD203B41FA5}">
                      <a16:colId xmlns:a16="http://schemas.microsoft.com/office/drawing/2014/main" val="2943268742"/>
                    </a:ext>
                  </a:extLst>
                </a:gridCol>
                <a:gridCol w="246888">
                  <a:extLst>
                    <a:ext uri="{9D8B030D-6E8A-4147-A177-3AD203B41FA5}">
                      <a16:colId xmlns:a16="http://schemas.microsoft.com/office/drawing/2014/main" val="1664922676"/>
                    </a:ext>
                  </a:extLst>
                </a:gridCol>
                <a:gridCol w="246888">
                  <a:extLst>
                    <a:ext uri="{9D8B030D-6E8A-4147-A177-3AD203B41FA5}">
                      <a16:colId xmlns:a16="http://schemas.microsoft.com/office/drawing/2014/main" val="2661517217"/>
                    </a:ext>
                  </a:extLst>
                </a:gridCol>
                <a:gridCol w="246888">
                  <a:extLst>
                    <a:ext uri="{9D8B030D-6E8A-4147-A177-3AD203B41FA5}">
                      <a16:colId xmlns:a16="http://schemas.microsoft.com/office/drawing/2014/main" val="1315715968"/>
                    </a:ext>
                  </a:extLst>
                </a:gridCol>
                <a:gridCol w="246888">
                  <a:extLst>
                    <a:ext uri="{9D8B030D-6E8A-4147-A177-3AD203B41FA5}">
                      <a16:colId xmlns:a16="http://schemas.microsoft.com/office/drawing/2014/main" val="1961690760"/>
                    </a:ext>
                  </a:extLst>
                </a:gridCol>
                <a:gridCol w="246888">
                  <a:extLst>
                    <a:ext uri="{9D8B030D-6E8A-4147-A177-3AD203B41FA5}">
                      <a16:colId xmlns:a16="http://schemas.microsoft.com/office/drawing/2014/main" val="481680604"/>
                    </a:ext>
                  </a:extLst>
                </a:gridCol>
                <a:gridCol w="246888">
                  <a:extLst>
                    <a:ext uri="{9D8B030D-6E8A-4147-A177-3AD203B41FA5}">
                      <a16:colId xmlns:a16="http://schemas.microsoft.com/office/drawing/2014/main" val="2397435581"/>
                    </a:ext>
                  </a:extLst>
                </a:gridCol>
                <a:gridCol w="246888">
                  <a:extLst>
                    <a:ext uri="{9D8B030D-6E8A-4147-A177-3AD203B41FA5}">
                      <a16:colId xmlns:a16="http://schemas.microsoft.com/office/drawing/2014/main" val="1292316318"/>
                    </a:ext>
                  </a:extLst>
                </a:gridCol>
                <a:gridCol w="246888">
                  <a:extLst>
                    <a:ext uri="{9D8B030D-6E8A-4147-A177-3AD203B41FA5}">
                      <a16:colId xmlns:a16="http://schemas.microsoft.com/office/drawing/2014/main" val="3261984878"/>
                    </a:ext>
                  </a:extLst>
                </a:gridCol>
                <a:gridCol w="246888">
                  <a:extLst>
                    <a:ext uri="{9D8B030D-6E8A-4147-A177-3AD203B41FA5}">
                      <a16:colId xmlns:a16="http://schemas.microsoft.com/office/drawing/2014/main" val="2125064435"/>
                    </a:ext>
                  </a:extLst>
                </a:gridCol>
                <a:gridCol w="246888">
                  <a:extLst>
                    <a:ext uri="{9D8B030D-6E8A-4147-A177-3AD203B41FA5}">
                      <a16:colId xmlns:a16="http://schemas.microsoft.com/office/drawing/2014/main" val="1916052318"/>
                    </a:ext>
                  </a:extLst>
                </a:gridCol>
                <a:gridCol w="246888">
                  <a:extLst>
                    <a:ext uri="{9D8B030D-6E8A-4147-A177-3AD203B41FA5}">
                      <a16:colId xmlns:a16="http://schemas.microsoft.com/office/drawing/2014/main" val="1034848928"/>
                    </a:ext>
                  </a:extLst>
                </a:gridCol>
                <a:gridCol w="246888">
                  <a:extLst>
                    <a:ext uri="{9D8B030D-6E8A-4147-A177-3AD203B41FA5}">
                      <a16:colId xmlns:a16="http://schemas.microsoft.com/office/drawing/2014/main" val="762486598"/>
                    </a:ext>
                  </a:extLst>
                </a:gridCol>
                <a:gridCol w="246888">
                  <a:extLst>
                    <a:ext uri="{9D8B030D-6E8A-4147-A177-3AD203B41FA5}">
                      <a16:colId xmlns:a16="http://schemas.microsoft.com/office/drawing/2014/main" val="404056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811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86119956"/>
                  </a:ext>
                </a:extLst>
              </a:tr>
            </a:tbl>
          </a:graphicData>
        </a:graphic>
      </p:graphicFrame>
      <p:sp>
        <p:nvSpPr>
          <p:cNvPr id="4" name="Text Placeholder 3">
            <a:extLst>
              <a:ext uri="{FF2B5EF4-FFF2-40B4-BE49-F238E27FC236}">
                <a16:creationId xmlns:a16="http://schemas.microsoft.com/office/drawing/2014/main" id="{968E41F7-C938-4CAA-879A-878BFEB16C3F}"/>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875258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35307-599E-4502-8E87-5020A7A793A8}"/>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EF667DF7-05D0-4B34-8C75-76F79174BC66}"/>
              </a:ext>
            </a:extLst>
          </p:cNvPr>
          <p:cNvGraphicFramePr>
            <a:graphicFrameLocks noGrp="1"/>
          </p:cNvGraphicFramePr>
          <p:nvPr>
            <p:ph type="tbl" sz="quarter" idx="13"/>
            <p:extLst>
              <p:ext uri="{D42A27DB-BD31-4B8C-83A1-F6EECF244321}">
                <p14:modId xmlns:p14="http://schemas.microsoft.com/office/powerpoint/2010/main" val="276283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4624643"/>
                    </a:ext>
                  </a:extLst>
                </a:gridCol>
                <a:gridCol w="246888">
                  <a:extLst>
                    <a:ext uri="{9D8B030D-6E8A-4147-A177-3AD203B41FA5}">
                      <a16:colId xmlns:a16="http://schemas.microsoft.com/office/drawing/2014/main" val="2285775606"/>
                    </a:ext>
                  </a:extLst>
                </a:gridCol>
                <a:gridCol w="246888">
                  <a:extLst>
                    <a:ext uri="{9D8B030D-6E8A-4147-A177-3AD203B41FA5}">
                      <a16:colId xmlns:a16="http://schemas.microsoft.com/office/drawing/2014/main" val="3463509227"/>
                    </a:ext>
                  </a:extLst>
                </a:gridCol>
                <a:gridCol w="246888">
                  <a:extLst>
                    <a:ext uri="{9D8B030D-6E8A-4147-A177-3AD203B41FA5}">
                      <a16:colId xmlns:a16="http://schemas.microsoft.com/office/drawing/2014/main" val="3602085159"/>
                    </a:ext>
                  </a:extLst>
                </a:gridCol>
                <a:gridCol w="246888">
                  <a:extLst>
                    <a:ext uri="{9D8B030D-6E8A-4147-A177-3AD203B41FA5}">
                      <a16:colId xmlns:a16="http://schemas.microsoft.com/office/drawing/2014/main" val="2873284321"/>
                    </a:ext>
                  </a:extLst>
                </a:gridCol>
                <a:gridCol w="246888">
                  <a:extLst>
                    <a:ext uri="{9D8B030D-6E8A-4147-A177-3AD203B41FA5}">
                      <a16:colId xmlns:a16="http://schemas.microsoft.com/office/drawing/2014/main" val="3403169013"/>
                    </a:ext>
                  </a:extLst>
                </a:gridCol>
                <a:gridCol w="246888">
                  <a:extLst>
                    <a:ext uri="{9D8B030D-6E8A-4147-A177-3AD203B41FA5}">
                      <a16:colId xmlns:a16="http://schemas.microsoft.com/office/drawing/2014/main" val="446033954"/>
                    </a:ext>
                  </a:extLst>
                </a:gridCol>
                <a:gridCol w="246888">
                  <a:extLst>
                    <a:ext uri="{9D8B030D-6E8A-4147-A177-3AD203B41FA5}">
                      <a16:colId xmlns:a16="http://schemas.microsoft.com/office/drawing/2014/main" val="1966454653"/>
                    </a:ext>
                  </a:extLst>
                </a:gridCol>
                <a:gridCol w="246888">
                  <a:extLst>
                    <a:ext uri="{9D8B030D-6E8A-4147-A177-3AD203B41FA5}">
                      <a16:colId xmlns:a16="http://schemas.microsoft.com/office/drawing/2014/main" val="3504762856"/>
                    </a:ext>
                  </a:extLst>
                </a:gridCol>
                <a:gridCol w="246888">
                  <a:extLst>
                    <a:ext uri="{9D8B030D-6E8A-4147-A177-3AD203B41FA5}">
                      <a16:colId xmlns:a16="http://schemas.microsoft.com/office/drawing/2014/main" val="2074675985"/>
                    </a:ext>
                  </a:extLst>
                </a:gridCol>
                <a:gridCol w="246888">
                  <a:extLst>
                    <a:ext uri="{9D8B030D-6E8A-4147-A177-3AD203B41FA5}">
                      <a16:colId xmlns:a16="http://schemas.microsoft.com/office/drawing/2014/main" val="2862286132"/>
                    </a:ext>
                  </a:extLst>
                </a:gridCol>
                <a:gridCol w="246888">
                  <a:extLst>
                    <a:ext uri="{9D8B030D-6E8A-4147-A177-3AD203B41FA5}">
                      <a16:colId xmlns:a16="http://schemas.microsoft.com/office/drawing/2014/main" val="696162677"/>
                    </a:ext>
                  </a:extLst>
                </a:gridCol>
                <a:gridCol w="246888">
                  <a:extLst>
                    <a:ext uri="{9D8B030D-6E8A-4147-A177-3AD203B41FA5}">
                      <a16:colId xmlns:a16="http://schemas.microsoft.com/office/drawing/2014/main" val="1368963465"/>
                    </a:ext>
                  </a:extLst>
                </a:gridCol>
                <a:gridCol w="246888">
                  <a:extLst>
                    <a:ext uri="{9D8B030D-6E8A-4147-A177-3AD203B41FA5}">
                      <a16:colId xmlns:a16="http://schemas.microsoft.com/office/drawing/2014/main" val="3557385771"/>
                    </a:ext>
                  </a:extLst>
                </a:gridCol>
                <a:gridCol w="246888">
                  <a:extLst>
                    <a:ext uri="{9D8B030D-6E8A-4147-A177-3AD203B41FA5}">
                      <a16:colId xmlns:a16="http://schemas.microsoft.com/office/drawing/2014/main" val="3433622246"/>
                    </a:ext>
                  </a:extLst>
                </a:gridCol>
                <a:gridCol w="246888">
                  <a:extLst>
                    <a:ext uri="{9D8B030D-6E8A-4147-A177-3AD203B41FA5}">
                      <a16:colId xmlns:a16="http://schemas.microsoft.com/office/drawing/2014/main" val="1879738556"/>
                    </a:ext>
                  </a:extLst>
                </a:gridCol>
                <a:gridCol w="246888">
                  <a:extLst>
                    <a:ext uri="{9D8B030D-6E8A-4147-A177-3AD203B41FA5}">
                      <a16:colId xmlns:a16="http://schemas.microsoft.com/office/drawing/2014/main" val="3801216056"/>
                    </a:ext>
                  </a:extLst>
                </a:gridCol>
                <a:gridCol w="246888">
                  <a:extLst>
                    <a:ext uri="{9D8B030D-6E8A-4147-A177-3AD203B41FA5}">
                      <a16:colId xmlns:a16="http://schemas.microsoft.com/office/drawing/2014/main" val="4204918023"/>
                    </a:ext>
                  </a:extLst>
                </a:gridCol>
                <a:gridCol w="246888">
                  <a:extLst>
                    <a:ext uri="{9D8B030D-6E8A-4147-A177-3AD203B41FA5}">
                      <a16:colId xmlns:a16="http://schemas.microsoft.com/office/drawing/2014/main" val="840192888"/>
                    </a:ext>
                  </a:extLst>
                </a:gridCol>
                <a:gridCol w="246888">
                  <a:extLst>
                    <a:ext uri="{9D8B030D-6E8A-4147-A177-3AD203B41FA5}">
                      <a16:colId xmlns:a16="http://schemas.microsoft.com/office/drawing/2014/main" val="3978716729"/>
                    </a:ext>
                  </a:extLst>
                </a:gridCol>
                <a:gridCol w="246888">
                  <a:extLst>
                    <a:ext uri="{9D8B030D-6E8A-4147-A177-3AD203B41FA5}">
                      <a16:colId xmlns:a16="http://schemas.microsoft.com/office/drawing/2014/main" val="2083162877"/>
                    </a:ext>
                  </a:extLst>
                </a:gridCol>
                <a:gridCol w="246888">
                  <a:extLst>
                    <a:ext uri="{9D8B030D-6E8A-4147-A177-3AD203B41FA5}">
                      <a16:colId xmlns:a16="http://schemas.microsoft.com/office/drawing/2014/main" val="488926059"/>
                    </a:ext>
                  </a:extLst>
                </a:gridCol>
                <a:gridCol w="246888">
                  <a:extLst>
                    <a:ext uri="{9D8B030D-6E8A-4147-A177-3AD203B41FA5}">
                      <a16:colId xmlns:a16="http://schemas.microsoft.com/office/drawing/2014/main" val="3619357005"/>
                    </a:ext>
                  </a:extLst>
                </a:gridCol>
                <a:gridCol w="246888">
                  <a:extLst>
                    <a:ext uri="{9D8B030D-6E8A-4147-A177-3AD203B41FA5}">
                      <a16:colId xmlns:a16="http://schemas.microsoft.com/office/drawing/2014/main" val="1316569181"/>
                    </a:ext>
                  </a:extLst>
                </a:gridCol>
                <a:gridCol w="246888">
                  <a:extLst>
                    <a:ext uri="{9D8B030D-6E8A-4147-A177-3AD203B41FA5}">
                      <a16:colId xmlns:a16="http://schemas.microsoft.com/office/drawing/2014/main" val="607092714"/>
                    </a:ext>
                  </a:extLst>
                </a:gridCol>
                <a:gridCol w="246888">
                  <a:extLst>
                    <a:ext uri="{9D8B030D-6E8A-4147-A177-3AD203B41FA5}">
                      <a16:colId xmlns:a16="http://schemas.microsoft.com/office/drawing/2014/main" val="168428550"/>
                    </a:ext>
                  </a:extLst>
                </a:gridCol>
                <a:gridCol w="246888">
                  <a:extLst>
                    <a:ext uri="{9D8B030D-6E8A-4147-A177-3AD203B41FA5}">
                      <a16:colId xmlns:a16="http://schemas.microsoft.com/office/drawing/2014/main" val="4234634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989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3177156"/>
                  </a:ext>
                </a:extLst>
              </a:tr>
            </a:tbl>
          </a:graphicData>
        </a:graphic>
      </p:graphicFrame>
      <p:sp>
        <p:nvSpPr>
          <p:cNvPr id="4" name="Text Placeholder 3">
            <a:extLst>
              <a:ext uri="{FF2B5EF4-FFF2-40B4-BE49-F238E27FC236}">
                <a16:creationId xmlns:a16="http://schemas.microsoft.com/office/drawing/2014/main" id="{96FAA6DE-8C65-413A-82B7-BC28F5BCAE4C}"/>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42484371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8578F-CC8E-4FF4-B417-F0BECCBAEB5E}"/>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A2DDA9F5-5ADA-431C-900F-93CB228DC079}"/>
              </a:ext>
            </a:extLst>
          </p:cNvPr>
          <p:cNvGraphicFramePr>
            <a:graphicFrameLocks noGrp="1"/>
          </p:cNvGraphicFramePr>
          <p:nvPr>
            <p:ph type="tbl" sz="quarter" idx="13"/>
            <p:extLst>
              <p:ext uri="{D42A27DB-BD31-4B8C-83A1-F6EECF244321}">
                <p14:modId xmlns:p14="http://schemas.microsoft.com/office/powerpoint/2010/main" val="115463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2655170"/>
                    </a:ext>
                  </a:extLst>
                </a:gridCol>
                <a:gridCol w="246888">
                  <a:extLst>
                    <a:ext uri="{9D8B030D-6E8A-4147-A177-3AD203B41FA5}">
                      <a16:colId xmlns:a16="http://schemas.microsoft.com/office/drawing/2014/main" val="2182566673"/>
                    </a:ext>
                  </a:extLst>
                </a:gridCol>
                <a:gridCol w="246888">
                  <a:extLst>
                    <a:ext uri="{9D8B030D-6E8A-4147-A177-3AD203B41FA5}">
                      <a16:colId xmlns:a16="http://schemas.microsoft.com/office/drawing/2014/main" val="3552075509"/>
                    </a:ext>
                  </a:extLst>
                </a:gridCol>
                <a:gridCol w="246888">
                  <a:extLst>
                    <a:ext uri="{9D8B030D-6E8A-4147-A177-3AD203B41FA5}">
                      <a16:colId xmlns:a16="http://schemas.microsoft.com/office/drawing/2014/main" val="1226793759"/>
                    </a:ext>
                  </a:extLst>
                </a:gridCol>
                <a:gridCol w="246888">
                  <a:extLst>
                    <a:ext uri="{9D8B030D-6E8A-4147-A177-3AD203B41FA5}">
                      <a16:colId xmlns:a16="http://schemas.microsoft.com/office/drawing/2014/main" val="705119235"/>
                    </a:ext>
                  </a:extLst>
                </a:gridCol>
                <a:gridCol w="246888">
                  <a:extLst>
                    <a:ext uri="{9D8B030D-6E8A-4147-A177-3AD203B41FA5}">
                      <a16:colId xmlns:a16="http://schemas.microsoft.com/office/drawing/2014/main" val="1690662595"/>
                    </a:ext>
                  </a:extLst>
                </a:gridCol>
                <a:gridCol w="246888">
                  <a:extLst>
                    <a:ext uri="{9D8B030D-6E8A-4147-A177-3AD203B41FA5}">
                      <a16:colId xmlns:a16="http://schemas.microsoft.com/office/drawing/2014/main" val="942125362"/>
                    </a:ext>
                  </a:extLst>
                </a:gridCol>
                <a:gridCol w="246888">
                  <a:extLst>
                    <a:ext uri="{9D8B030D-6E8A-4147-A177-3AD203B41FA5}">
                      <a16:colId xmlns:a16="http://schemas.microsoft.com/office/drawing/2014/main" val="3567244784"/>
                    </a:ext>
                  </a:extLst>
                </a:gridCol>
                <a:gridCol w="246888">
                  <a:extLst>
                    <a:ext uri="{9D8B030D-6E8A-4147-A177-3AD203B41FA5}">
                      <a16:colId xmlns:a16="http://schemas.microsoft.com/office/drawing/2014/main" val="1283829558"/>
                    </a:ext>
                  </a:extLst>
                </a:gridCol>
                <a:gridCol w="246888">
                  <a:extLst>
                    <a:ext uri="{9D8B030D-6E8A-4147-A177-3AD203B41FA5}">
                      <a16:colId xmlns:a16="http://schemas.microsoft.com/office/drawing/2014/main" val="2226981560"/>
                    </a:ext>
                  </a:extLst>
                </a:gridCol>
                <a:gridCol w="246888">
                  <a:extLst>
                    <a:ext uri="{9D8B030D-6E8A-4147-A177-3AD203B41FA5}">
                      <a16:colId xmlns:a16="http://schemas.microsoft.com/office/drawing/2014/main" val="2190654277"/>
                    </a:ext>
                  </a:extLst>
                </a:gridCol>
                <a:gridCol w="246888">
                  <a:extLst>
                    <a:ext uri="{9D8B030D-6E8A-4147-A177-3AD203B41FA5}">
                      <a16:colId xmlns:a16="http://schemas.microsoft.com/office/drawing/2014/main" val="3378717094"/>
                    </a:ext>
                  </a:extLst>
                </a:gridCol>
                <a:gridCol w="246888">
                  <a:extLst>
                    <a:ext uri="{9D8B030D-6E8A-4147-A177-3AD203B41FA5}">
                      <a16:colId xmlns:a16="http://schemas.microsoft.com/office/drawing/2014/main" val="688108587"/>
                    </a:ext>
                  </a:extLst>
                </a:gridCol>
                <a:gridCol w="246888">
                  <a:extLst>
                    <a:ext uri="{9D8B030D-6E8A-4147-A177-3AD203B41FA5}">
                      <a16:colId xmlns:a16="http://schemas.microsoft.com/office/drawing/2014/main" val="2765175776"/>
                    </a:ext>
                  </a:extLst>
                </a:gridCol>
                <a:gridCol w="246888">
                  <a:extLst>
                    <a:ext uri="{9D8B030D-6E8A-4147-A177-3AD203B41FA5}">
                      <a16:colId xmlns:a16="http://schemas.microsoft.com/office/drawing/2014/main" val="2946312340"/>
                    </a:ext>
                  </a:extLst>
                </a:gridCol>
                <a:gridCol w="246888">
                  <a:extLst>
                    <a:ext uri="{9D8B030D-6E8A-4147-A177-3AD203B41FA5}">
                      <a16:colId xmlns:a16="http://schemas.microsoft.com/office/drawing/2014/main" val="1329286788"/>
                    </a:ext>
                  </a:extLst>
                </a:gridCol>
                <a:gridCol w="246888">
                  <a:extLst>
                    <a:ext uri="{9D8B030D-6E8A-4147-A177-3AD203B41FA5}">
                      <a16:colId xmlns:a16="http://schemas.microsoft.com/office/drawing/2014/main" val="1113675885"/>
                    </a:ext>
                  </a:extLst>
                </a:gridCol>
                <a:gridCol w="246888">
                  <a:extLst>
                    <a:ext uri="{9D8B030D-6E8A-4147-A177-3AD203B41FA5}">
                      <a16:colId xmlns:a16="http://schemas.microsoft.com/office/drawing/2014/main" val="301273870"/>
                    </a:ext>
                  </a:extLst>
                </a:gridCol>
                <a:gridCol w="246888">
                  <a:extLst>
                    <a:ext uri="{9D8B030D-6E8A-4147-A177-3AD203B41FA5}">
                      <a16:colId xmlns:a16="http://schemas.microsoft.com/office/drawing/2014/main" val="289000593"/>
                    </a:ext>
                  </a:extLst>
                </a:gridCol>
                <a:gridCol w="246888">
                  <a:extLst>
                    <a:ext uri="{9D8B030D-6E8A-4147-A177-3AD203B41FA5}">
                      <a16:colId xmlns:a16="http://schemas.microsoft.com/office/drawing/2014/main" val="467257592"/>
                    </a:ext>
                  </a:extLst>
                </a:gridCol>
                <a:gridCol w="246888">
                  <a:extLst>
                    <a:ext uri="{9D8B030D-6E8A-4147-A177-3AD203B41FA5}">
                      <a16:colId xmlns:a16="http://schemas.microsoft.com/office/drawing/2014/main" val="1416394077"/>
                    </a:ext>
                  </a:extLst>
                </a:gridCol>
                <a:gridCol w="246888">
                  <a:extLst>
                    <a:ext uri="{9D8B030D-6E8A-4147-A177-3AD203B41FA5}">
                      <a16:colId xmlns:a16="http://schemas.microsoft.com/office/drawing/2014/main" val="3758930385"/>
                    </a:ext>
                  </a:extLst>
                </a:gridCol>
                <a:gridCol w="246888">
                  <a:extLst>
                    <a:ext uri="{9D8B030D-6E8A-4147-A177-3AD203B41FA5}">
                      <a16:colId xmlns:a16="http://schemas.microsoft.com/office/drawing/2014/main" val="4054088492"/>
                    </a:ext>
                  </a:extLst>
                </a:gridCol>
                <a:gridCol w="246888">
                  <a:extLst>
                    <a:ext uri="{9D8B030D-6E8A-4147-A177-3AD203B41FA5}">
                      <a16:colId xmlns:a16="http://schemas.microsoft.com/office/drawing/2014/main" val="3532439609"/>
                    </a:ext>
                  </a:extLst>
                </a:gridCol>
                <a:gridCol w="246888">
                  <a:extLst>
                    <a:ext uri="{9D8B030D-6E8A-4147-A177-3AD203B41FA5}">
                      <a16:colId xmlns:a16="http://schemas.microsoft.com/office/drawing/2014/main" val="3969468264"/>
                    </a:ext>
                  </a:extLst>
                </a:gridCol>
                <a:gridCol w="246888">
                  <a:extLst>
                    <a:ext uri="{9D8B030D-6E8A-4147-A177-3AD203B41FA5}">
                      <a16:colId xmlns:a16="http://schemas.microsoft.com/office/drawing/2014/main" val="695960837"/>
                    </a:ext>
                  </a:extLst>
                </a:gridCol>
                <a:gridCol w="246888">
                  <a:extLst>
                    <a:ext uri="{9D8B030D-6E8A-4147-A177-3AD203B41FA5}">
                      <a16:colId xmlns:a16="http://schemas.microsoft.com/office/drawing/2014/main" val="325684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772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9933966"/>
                  </a:ext>
                </a:extLst>
              </a:tr>
            </a:tbl>
          </a:graphicData>
        </a:graphic>
      </p:graphicFrame>
      <p:sp>
        <p:nvSpPr>
          <p:cNvPr id="4" name="Text Placeholder 3">
            <a:extLst>
              <a:ext uri="{FF2B5EF4-FFF2-40B4-BE49-F238E27FC236}">
                <a16:creationId xmlns:a16="http://schemas.microsoft.com/office/drawing/2014/main" id="{6046E199-0A13-424E-AB09-B4419F6405C2}"/>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1092238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FB8F-3867-4236-87DB-CA3F6185446F}"/>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A3CAB604-6843-4D77-BCFB-1CAB167C1899}"/>
              </a:ext>
            </a:extLst>
          </p:cNvPr>
          <p:cNvGraphicFramePr>
            <a:graphicFrameLocks noGrp="1"/>
          </p:cNvGraphicFramePr>
          <p:nvPr>
            <p:ph type="tbl" sz="quarter" idx="13"/>
            <p:extLst>
              <p:ext uri="{D42A27DB-BD31-4B8C-83A1-F6EECF244321}">
                <p14:modId xmlns:p14="http://schemas.microsoft.com/office/powerpoint/2010/main" val="2929807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5725759"/>
                    </a:ext>
                  </a:extLst>
                </a:gridCol>
                <a:gridCol w="246888">
                  <a:extLst>
                    <a:ext uri="{9D8B030D-6E8A-4147-A177-3AD203B41FA5}">
                      <a16:colId xmlns:a16="http://schemas.microsoft.com/office/drawing/2014/main" val="3515578596"/>
                    </a:ext>
                  </a:extLst>
                </a:gridCol>
                <a:gridCol w="246888">
                  <a:extLst>
                    <a:ext uri="{9D8B030D-6E8A-4147-A177-3AD203B41FA5}">
                      <a16:colId xmlns:a16="http://schemas.microsoft.com/office/drawing/2014/main" val="2393079505"/>
                    </a:ext>
                  </a:extLst>
                </a:gridCol>
                <a:gridCol w="246888">
                  <a:extLst>
                    <a:ext uri="{9D8B030D-6E8A-4147-A177-3AD203B41FA5}">
                      <a16:colId xmlns:a16="http://schemas.microsoft.com/office/drawing/2014/main" val="1223543128"/>
                    </a:ext>
                  </a:extLst>
                </a:gridCol>
                <a:gridCol w="246888">
                  <a:extLst>
                    <a:ext uri="{9D8B030D-6E8A-4147-A177-3AD203B41FA5}">
                      <a16:colId xmlns:a16="http://schemas.microsoft.com/office/drawing/2014/main" val="3006337781"/>
                    </a:ext>
                  </a:extLst>
                </a:gridCol>
                <a:gridCol w="246888">
                  <a:extLst>
                    <a:ext uri="{9D8B030D-6E8A-4147-A177-3AD203B41FA5}">
                      <a16:colId xmlns:a16="http://schemas.microsoft.com/office/drawing/2014/main" val="457471108"/>
                    </a:ext>
                  </a:extLst>
                </a:gridCol>
                <a:gridCol w="246888">
                  <a:extLst>
                    <a:ext uri="{9D8B030D-6E8A-4147-A177-3AD203B41FA5}">
                      <a16:colId xmlns:a16="http://schemas.microsoft.com/office/drawing/2014/main" val="1913044559"/>
                    </a:ext>
                  </a:extLst>
                </a:gridCol>
                <a:gridCol w="246888">
                  <a:extLst>
                    <a:ext uri="{9D8B030D-6E8A-4147-A177-3AD203B41FA5}">
                      <a16:colId xmlns:a16="http://schemas.microsoft.com/office/drawing/2014/main" val="2702012571"/>
                    </a:ext>
                  </a:extLst>
                </a:gridCol>
                <a:gridCol w="246888">
                  <a:extLst>
                    <a:ext uri="{9D8B030D-6E8A-4147-A177-3AD203B41FA5}">
                      <a16:colId xmlns:a16="http://schemas.microsoft.com/office/drawing/2014/main" val="2688350506"/>
                    </a:ext>
                  </a:extLst>
                </a:gridCol>
                <a:gridCol w="246888">
                  <a:extLst>
                    <a:ext uri="{9D8B030D-6E8A-4147-A177-3AD203B41FA5}">
                      <a16:colId xmlns:a16="http://schemas.microsoft.com/office/drawing/2014/main" val="3151905434"/>
                    </a:ext>
                  </a:extLst>
                </a:gridCol>
                <a:gridCol w="246888">
                  <a:extLst>
                    <a:ext uri="{9D8B030D-6E8A-4147-A177-3AD203B41FA5}">
                      <a16:colId xmlns:a16="http://schemas.microsoft.com/office/drawing/2014/main" val="3735386074"/>
                    </a:ext>
                  </a:extLst>
                </a:gridCol>
                <a:gridCol w="246888">
                  <a:extLst>
                    <a:ext uri="{9D8B030D-6E8A-4147-A177-3AD203B41FA5}">
                      <a16:colId xmlns:a16="http://schemas.microsoft.com/office/drawing/2014/main" val="2321281700"/>
                    </a:ext>
                  </a:extLst>
                </a:gridCol>
                <a:gridCol w="246888">
                  <a:extLst>
                    <a:ext uri="{9D8B030D-6E8A-4147-A177-3AD203B41FA5}">
                      <a16:colId xmlns:a16="http://schemas.microsoft.com/office/drawing/2014/main" val="961328859"/>
                    </a:ext>
                  </a:extLst>
                </a:gridCol>
                <a:gridCol w="246888">
                  <a:extLst>
                    <a:ext uri="{9D8B030D-6E8A-4147-A177-3AD203B41FA5}">
                      <a16:colId xmlns:a16="http://schemas.microsoft.com/office/drawing/2014/main" val="1100674573"/>
                    </a:ext>
                  </a:extLst>
                </a:gridCol>
                <a:gridCol w="246888">
                  <a:extLst>
                    <a:ext uri="{9D8B030D-6E8A-4147-A177-3AD203B41FA5}">
                      <a16:colId xmlns:a16="http://schemas.microsoft.com/office/drawing/2014/main" val="3856731380"/>
                    </a:ext>
                  </a:extLst>
                </a:gridCol>
                <a:gridCol w="246888">
                  <a:extLst>
                    <a:ext uri="{9D8B030D-6E8A-4147-A177-3AD203B41FA5}">
                      <a16:colId xmlns:a16="http://schemas.microsoft.com/office/drawing/2014/main" val="1192104361"/>
                    </a:ext>
                  </a:extLst>
                </a:gridCol>
                <a:gridCol w="246888">
                  <a:extLst>
                    <a:ext uri="{9D8B030D-6E8A-4147-A177-3AD203B41FA5}">
                      <a16:colId xmlns:a16="http://schemas.microsoft.com/office/drawing/2014/main" val="2344019189"/>
                    </a:ext>
                  </a:extLst>
                </a:gridCol>
                <a:gridCol w="246888">
                  <a:extLst>
                    <a:ext uri="{9D8B030D-6E8A-4147-A177-3AD203B41FA5}">
                      <a16:colId xmlns:a16="http://schemas.microsoft.com/office/drawing/2014/main" val="3935126835"/>
                    </a:ext>
                  </a:extLst>
                </a:gridCol>
                <a:gridCol w="246888">
                  <a:extLst>
                    <a:ext uri="{9D8B030D-6E8A-4147-A177-3AD203B41FA5}">
                      <a16:colId xmlns:a16="http://schemas.microsoft.com/office/drawing/2014/main" val="3455078490"/>
                    </a:ext>
                  </a:extLst>
                </a:gridCol>
                <a:gridCol w="246888">
                  <a:extLst>
                    <a:ext uri="{9D8B030D-6E8A-4147-A177-3AD203B41FA5}">
                      <a16:colId xmlns:a16="http://schemas.microsoft.com/office/drawing/2014/main" val="3483910002"/>
                    </a:ext>
                  </a:extLst>
                </a:gridCol>
                <a:gridCol w="246888">
                  <a:extLst>
                    <a:ext uri="{9D8B030D-6E8A-4147-A177-3AD203B41FA5}">
                      <a16:colId xmlns:a16="http://schemas.microsoft.com/office/drawing/2014/main" val="2271861901"/>
                    </a:ext>
                  </a:extLst>
                </a:gridCol>
                <a:gridCol w="246888">
                  <a:extLst>
                    <a:ext uri="{9D8B030D-6E8A-4147-A177-3AD203B41FA5}">
                      <a16:colId xmlns:a16="http://schemas.microsoft.com/office/drawing/2014/main" val="4277742257"/>
                    </a:ext>
                  </a:extLst>
                </a:gridCol>
                <a:gridCol w="246888">
                  <a:extLst>
                    <a:ext uri="{9D8B030D-6E8A-4147-A177-3AD203B41FA5}">
                      <a16:colId xmlns:a16="http://schemas.microsoft.com/office/drawing/2014/main" val="1123553386"/>
                    </a:ext>
                  </a:extLst>
                </a:gridCol>
                <a:gridCol w="246888">
                  <a:extLst>
                    <a:ext uri="{9D8B030D-6E8A-4147-A177-3AD203B41FA5}">
                      <a16:colId xmlns:a16="http://schemas.microsoft.com/office/drawing/2014/main" val="2800170137"/>
                    </a:ext>
                  </a:extLst>
                </a:gridCol>
                <a:gridCol w="246888">
                  <a:extLst>
                    <a:ext uri="{9D8B030D-6E8A-4147-A177-3AD203B41FA5}">
                      <a16:colId xmlns:a16="http://schemas.microsoft.com/office/drawing/2014/main" val="1507613906"/>
                    </a:ext>
                  </a:extLst>
                </a:gridCol>
                <a:gridCol w="246888">
                  <a:extLst>
                    <a:ext uri="{9D8B030D-6E8A-4147-A177-3AD203B41FA5}">
                      <a16:colId xmlns:a16="http://schemas.microsoft.com/office/drawing/2014/main" val="540331493"/>
                    </a:ext>
                  </a:extLst>
                </a:gridCol>
                <a:gridCol w="246888">
                  <a:extLst>
                    <a:ext uri="{9D8B030D-6E8A-4147-A177-3AD203B41FA5}">
                      <a16:colId xmlns:a16="http://schemas.microsoft.com/office/drawing/2014/main" val="499462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9182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8278345"/>
                  </a:ext>
                </a:extLst>
              </a:tr>
            </a:tbl>
          </a:graphicData>
        </a:graphic>
      </p:graphicFrame>
      <p:sp>
        <p:nvSpPr>
          <p:cNvPr id="4" name="Text Placeholder 3">
            <a:extLst>
              <a:ext uri="{FF2B5EF4-FFF2-40B4-BE49-F238E27FC236}">
                <a16:creationId xmlns:a16="http://schemas.microsoft.com/office/drawing/2014/main" id="{D88288E7-CC27-4792-9303-134C7A7D7968}"/>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680138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4203C-F666-46E1-89EF-AC5AD778D6D8}"/>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C01FC39B-8D41-484C-AFB4-F651620A602F}"/>
              </a:ext>
            </a:extLst>
          </p:cNvPr>
          <p:cNvGraphicFramePr>
            <a:graphicFrameLocks noGrp="1"/>
          </p:cNvGraphicFramePr>
          <p:nvPr>
            <p:ph type="tbl" sz="quarter" idx="13"/>
            <p:extLst>
              <p:ext uri="{D42A27DB-BD31-4B8C-83A1-F6EECF244321}">
                <p14:modId xmlns:p14="http://schemas.microsoft.com/office/powerpoint/2010/main" val="403973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7380495"/>
                    </a:ext>
                  </a:extLst>
                </a:gridCol>
                <a:gridCol w="246888">
                  <a:extLst>
                    <a:ext uri="{9D8B030D-6E8A-4147-A177-3AD203B41FA5}">
                      <a16:colId xmlns:a16="http://schemas.microsoft.com/office/drawing/2014/main" val="906775474"/>
                    </a:ext>
                  </a:extLst>
                </a:gridCol>
                <a:gridCol w="246888">
                  <a:extLst>
                    <a:ext uri="{9D8B030D-6E8A-4147-A177-3AD203B41FA5}">
                      <a16:colId xmlns:a16="http://schemas.microsoft.com/office/drawing/2014/main" val="3498961280"/>
                    </a:ext>
                  </a:extLst>
                </a:gridCol>
                <a:gridCol w="246888">
                  <a:extLst>
                    <a:ext uri="{9D8B030D-6E8A-4147-A177-3AD203B41FA5}">
                      <a16:colId xmlns:a16="http://schemas.microsoft.com/office/drawing/2014/main" val="2689851467"/>
                    </a:ext>
                  </a:extLst>
                </a:gridCol>
                <a:gridCol w="246888">
                  <a:extLst>
                    <a:ext uri="{9D8B030D-6E8A-4147-A177-3AD203B41FA5}">
                      <a16:colId xmlns:a16="http://schemas.microsoft.com/office/drawing/2014/main" val="2626220682"/>
                    </a:ext>
                  </a:extLst>
                </a:gridCol>
                <a:gridCol w="246888">
                  <a:extLst>
                    <a:ext uri="{9D8B030D-6E8A-4147-A177-3AD203B41FA5}">
                      <a16:colId xmlns:a16="http://schemas.microsoft.com/office/drawing/2014/main" val="4073646585"/>
                    </a:ext>
                  </a:extLst>
                </a:gridCol>
                <a:gridCol w="246888">
                  <a:extLst>
                    <a:ext uri="{9D8B030D-6E8A-4147-A177-3AD203B41FA5}">
                      <a16:colId xmlns:a16="http://schemas.microsoft.com/office/drawing/2014/main" val="3439075102"/>
                    </a:ext>
                  </a:extLst>
                </a:gridCol>
                <a:gridCol w="246888">
                  <a:extLst>
                    <a:ext uri="{9D8B030D-6E8A-4147-A177-3AD203B41FA5}">
                      <a16:colId xmlns:a16="http://schemas.microsoft.com/office/drawing/2014/main" val="218170833"/>
                    </a:ext>
                  </a:extLst>
                </a:gridCol>
                <a:gridCol w="246888">
                  <a:extLst>
                    <a:ext uri="{9D8B030D-6E8A-4147-A177-3AD203B41FA5}">
                      <a16:colId xmlns:a16="http://schemas.microsoft.com/office/drawing/2014/main" val="3243972914"/>
                    </a:ext>
                  </a:extLst>
                </a:gridCol>
                <a:gridCol w="246888">
                  <a:extLst>
                    <a:ext uri="{9D8B030D-6E8A-4147-A177-3AD203B41FA5}">
                      <a16:colId xmlns:a16="http://schemas.microsoft.com/office/drawing/2014/main" val="1929045747"/>
                    </a:ext>
                  </a:extLst>
                </a:gridCol>
                <a:gridCol w="246888">
                  <a:extLst>
                    <a:ext uri="{9D8B030D-6E8A-4147-A177-3AD203B41FA5}">
                      <a16:colId xmlns:a16="http://schemas.microsoft.com/office/drawing/2014/main" val="3749325629"/>
                    </a:ext>
                  </a:extLst>
                </a:gridCol>
                <a:gridCol w="246888">
                  <a:extLst>
                    <a:ext uri="{9D8B030D-6E8A-4147-A177-3AD203B41FA5}">
                      <a16:colId xmlns:a16="http://schemas.microsoft.com/office/drawing/2014/main" val="4005851401"/>
                    </a:ext>
                  </a:extLst>
                </a:gridCol>
                <a:gridCol w="246888">
                  <a:extLst>
                    <a:ext uri="{9D8B030D-6E8A-4147-A177-3AD203B41FA5}">
                      <a16:colId xmlns:a16="http://schemas.microsoft.com/office/drawing/2014/main" val="936313619"/>
                    </a:ext>
                  </a:extLst>
                </a:gridCol>
                <a:gridCol w="246888">
                  <a:extLst>
                    <a:ext uri="{9D8B030D-6E8A-4147-A177-3AD203B41FA5}">
                      <a16:colId xmlns:a16="http://schemas.microsoft.com/office/drawing/2014/main" val="1610268285"/>
                    </a:ext>
                  </a:extLst>
                </a:gridCol>
                <a:gridCol w="246888">
                  <a:extLst>
                    <a:ext uri="{9D8B030D-6E8A-4147-A177-3AD203B41FA5}">
                      <a16:colId xmlns:a16="http://schemas.microsoft.com/office/drawing/2014/main" val="836831257"/>
                    </a:ext>
                  </a:extLst>
                </a:gridCol>
                <a:gridCol w="246888">
                  <a:extLst>
                    <a:ext uri="{9D8B030D-6E8A-4147-A177-3AD203B41FA5}">
                      <a16:colId xmlns:a16="http://schemas.microsoft.com/office/drawing/2014/main" val="1321889872"/>
                    </a:ext>
                  </a:extLst>
                </a:gridCol>
                <a:gridCol w="246888">
                  <a:extLst>
                    <a:ext uri="{9D8B030D-6E8A-4147-A177-3AD203B41FA5}">
                      <a16:colId xmlns:a16="http://schemas.microsoft.com/office/drawing/2014/main" val="255507297"/>
                    </a:ext>
                  </a:extLst>
                </a:gridCol>
                <a:gridCol w="246888">
                  <a:extLst>
                    <a:ext uri="{9D8B030D-6E8A-4147-A177-3AD203B41FA5}">
                      <a16:colId xmlns:a16="http://schemas.microsoft.com/office/drawing/2014/main" val="3008635062"/>
                    </a:ext>
                  </a:extLst>
                </a:gridCol>
                <a:gridCol w="246888">
                  <a:extLst>
                    <a:ext uri="{9D8B030D-6E8A-4147-A177-3AD203B41FA5}">
                      <a16:colId xmlns:a16="http://schemas.microsoft.com/office/drawing/2014/main" val="1649845217"/>
                    </a:ext>
                  </a:extLst>
                </a:gridCol>
                <a:gridCol w="246888">
                  <a:extLst>
                    <a:ext uri="{9D8B030D-6E8A-4147-A177-3AD203B41FA5}">
                      <a16:colId xmlns:a16="http://schemas.microsoft.com/office/drawing/2014/main" val="3157516303"/>
                    </a:ext>
                  </a:extLst>
                </a:gridCol>
                <a:gridCol w="246888">
                  <a:extLst>
                    <a:ext uri="{9D8B030D-6E8A-4147-A177-3AD203B41FA5}">
                      <a16:colId xmlns:a16="http://schemas.microsoft.com/office/drawing/2014/main" val="2402177604"/>
                    </a:ext>
                  </a:extLst>
                </a:gridCol>
                <a:gridCol w="246888">
                  <a:extLst>
                    <a:ext uri="{9D8B030D-6E8A-4147-A177-3AD203B41FA5}">
                      <a16:colId xmlns:a16="http://schemas.microsoft.com/office/drawing/2014/main" val="2853067123"/>
                    </a:ext>
                  </a:extLst>
                </a:gridCol>
                <a:gridCol w="246888">
                  <a:extLst>
                    <a:ext uri="{9D8B030D-6E8A-4147-A177-3AD203B41FA5}">
                      <a16:colId xmlns:a16="http://schemas.microsoft.com/office/drawing/2014/main" val="3324905623"/>
                    </a:ext>
                  </a:extLst>
                </a:gridCol>
                <a:gridCol w="246888">
                  <a:extLst>
                    <a:ext uri="{9D8B030D-6E8A-4147-A177-3AD203B41FA5}">
                      <a16:colId xmlns:a16="http://schemas.microsoft.com/office/drawing/2014/main" val="3120501446"/>
                    </a:ext>
                  </a:extLst>
                </a:gridCol>
                <a:gridCol w="246888">
                  <a:extLst>
                    <a:ext uri="{9D8B030D-6E8A-4147-A177-3AD203B41FA5}">
                      <a16:colId xmlns:a16="http://schemas.microsoft.com/office/drawing/2014/main" val="1435480463"/>
                    </a:ext>
                  </a:extLst>
                </a:gridCol>
                <a:gridCol w="246888">
                  <a:extLst>
                    <a:ext uri="{9D8B030D-6E8A-4147-A177-3AD203B41FA5}">
                      <a16:colId xmlns:a16="http://schemas.microsoft.com/office/drawing/2014/main" val="3761082051"/>
                    </a:ext>
                  </a:extLst>
                </a:gridCol>
                <a:gridCol w="246888">
                  <a:extLst>
                    <a:ext uri="{9D8B030D-6E8A-4147-A177-3AD203B41FA5}">
                      <a16:colId xmlns:a16="http://schemas.microsoft.com/office/drawing/2014/main" val="236869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603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8604998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9149476"/>
                  </a:ext>
                </a:extLst>
              </a:tr>
            </a:tbl>
          </a:graphicData>
        </a:graphic>
      </p:graphicFrame>
      <p:sp>
        <p:nvSpPr>
          <p:cNvPr id="4" name="Text Placeholder 3">
            <a:extLst>
              <a:ext uri="{FF2B5EF4-FFF2-40B4-BE49-F238E27FC236}">
                <a16:creationId xmlns:a16="http://schemas.microsoft.com/office/drawing/2014/main" id="{0E9A558E-3AD6-4615-9193-DFABCA9FFC17}"/>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2895461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D34B-B27A-42AB-BF1D-795D443AED0F}"/>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E36E2F71-8B65-456E-A81B-3690CAA8E175}"/>
              </a:ext>
            </a:extLst>
          </p:cNvPr>
          <p:cNvGraphicFramePr>
            <a:graphicFrameLocks noGrp="1"/>
          </p:cNvGraphicFramePr>
          <p:nvPr>
            <p:ph type="tbl" sz="quarter" idx="13"/>
            <p:extLst>
              <p:ext uri="{D42A27DB-BD31-4B8C-83A1-F6EECF244321}">
                <p14:modId xmlns:p14="http://schemas.microsoft.com/office/powerpoint/2010/main" val="139167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9113622"/>
                    </a:ext>
                  </a:extLst>
                </a:gridCol>
                <a:gridCol w="246888">
                  <a:extLst>
                    <a:ext uri="{9D8B030D-6E8A-4147-A177-3AD203B41FA5}">
                      <a16:colId xmlns:a16="http://schemas.microsoft.com/office/drawing/2014/main" val="2731538615"/>
                    </a:ext>
                  </a:extLst>
                </a:gridCol>
                <a:gridCol w="246888">
                  <a:extLst>
                    <a:ext uri="{9D8B030D-6E8A-4147-A177-3AD203B41FA5}">
                      <a16:colId xmlns:a16="http://schemas.microsoft.com/office/drawing/2014/main" val="3046719529"/>
                    </a:ext>
                  </a:extLst>
                </a:gridCol>
                <a:gridCol w="246888">
                  <a:extLst>
                    <a:ext uri="{9D8B030D-6E8A-4147-A177-3AD203B41FA5}">
                      <a16:colId xmlns:a16="http://schemas.microsoft.com/office/drawing/2014/main" val="1506382423"/>
                    </a:ext>
                  </a:extLst>
                </a:gridCol>
                <a:gridCol w="246888">
                  <a:extLst>
                    <a:ext uri="{9D8B030D-6E8A-4147-A177-3AD203B41FA5}">
                      <a16:colId xmlns:a16="http://schemas.microsoft.com/office/drawing/2014/main" val="74535066"/>
                    </a:ext>
                  </a:extLst>
                </a:gridCol>
                <a:gridCol w="246888">
                  <a:extLst>
                    <a:ext uri="{9D8B030D-6E8A-4147-A177-3AD203B41FA5}">
                      <a16:colId xmlns:a16="http://schemas.microsoft.com/office/drawing/2014/main" val="1545328957"/>
                    </a:ext>
                  </a:extLst>
                </a:gridCol>
                <a:gridCol w="246888">
                  <a:extLst>
                    <a:ext uri="{9D8B030D-6E8A-4147-A177-3AD203B41FA5}">
                      <a16:colId xmlns:a16="http://schemas.microsoft.com/office/drawing/2014/main" val="3770171036"/>
                    </a:ext>
                  </a:extLst>
                </a:gridCol>
                <a:gridCol w="246888">
                  <a:extLst>
                    <a:ext uri="{9D8B030D-6E8A-4147-A177-3AD203B41FA5}">
                      <a16:colId xmlns:a16="http://schemas.microsoft.com/office/drawing/2014/main" val="3973216887"/>
                    </a:ext>
                  </a:extLst>
                </a:gridCol>
                <a:gridCol w="246888">
                  <a:extLst>
                    <a:ext uri="{9D8B030D-6E8A-4147-A177-3AD203B41FA5}">
                      <a16:colId xmlns:a16="http://schemas.microsoft.com/office/drawing/2014/main" val="1973174741"/>
                    </a:ext>
                  </a:extLst>
                </a:gridCol>
                <a:gridCol w="246888">
                  <a:extLst>
                    <a:ext uri="{9D8B030D-6E8A-4147-A177-3AD203B41FA5}">
                      <a16:colId xmlns:a16="http://schemas.microsoft.com/office/drawing/2014/main" val="3126433115"/>
                    </a:ext>
                  </a:extLst>
                </a:gridCol>
                <a:gridCol w="246888">
                  <a:extLst>
                    <a:ext uri="{9D8B030D-6E8A-4147-A177-3AD203B41FA5}">
                      <a16:colId xmlns:a16="http://schemas.microsoft.com/office/drawing/2014/main" val="3079287343"/>
                    </a:ext>
                  </a:extLst>
                </a:gridCol>
                <a:gridCol w="246888">
                  <a:extLst>
                    <a:ext uri="{9D8B030D-6E8A-4147-A177-3AD203B41FA5}">
                      <a16:colId xmlns:a16="http://schemas.microsoft.com/office/drawing/2014/main" val="635169977"/>
                    </a:ext>
                  </a:extLst>
                </a:gridCol>
                <a:gridCol w="246888">
                  <a:extLst>
                    <a:ext uri="{9D8B030D-6E8A-4147-A177-3AD203B41FA5}">
                      <a16:colId xmlns:a16="http://schemas.microsoft.com/office/drawing/2014/main" val="1179462288"/>
                    </a:ext>
                  </a:extLst>
                </a:gridCol>
                <a:gridCol w="246888">
                  <a:extLst>
                    <a:ext uri="{9D8B030D-6E8A-4147-A177-3AD203B41FA5}">
                      <a16:colId xmlns:a16="http://schemas.microsoft.com/office/drawing/2014/main" val="406340465"/>
                    </a:ext>
                  </a:extLst>
                </a:gridCol>
                <a:gridCol w="246888">
                  <a:extLst>
                    <a:ext uri="{9D8B030D-6E8A-4147-A177-3AD203B41FA5}">
                      <a16:colId xmlns:a16="http://schemas.microsoft.com/office/drawing/2014/main" val="1215910938"/>
                    </a:ext>
                  </a:extLst>
                </a:gridCol>
                <a:gridCol w="246888">
                  <a:extLst>
                    <a:ext uri="{9D8B030D-6E8A-4147-A177-3AD203B41FA5}">
                      <a16:colId xmlns:a16="http://schemas.microsoft.com/office/drawing/2014/main" val="3660508567"/>
                    </a:ext>
                  </a:extLst>
                </a:gridCol>
                <a:gridCol w="246888">
                  <a:extLst>
                    <a:ext uri="{9D8B030D-6E8A-4147-A177-3AD203B41FA5}">
                      <a16:colId xmlns:a16="http://schemas.microsoft.com/office/drawing/2014/main" val="1536367062"/>
                    </a:ext>
                  </a:extLst>
                </a:gridCol>
                <a:gridCol w="246888">
                  <a:extLst>
                    <a:ext uri="{9D8B030D-6E8A-4147-A177-3AD203B41FA5}">
                      <a16:colId xmlns:a16="http://schemas.microsoft.com/office/drawing/2014/main" val="3910182341"/>
                    </a:ext>
                  </a:extLst>
                </a:gridCol>
                <a:gridCol w="246888">
                  <a:extLst>
                    <a:ext uri="{9D8B030D-6E8A-4147-A177-3AD203B41FA5}">
                      <a16:colId xmlns:a16="http://schemas.microsoft.com/office/drawing/2014/main" val="1127092522"/>
                    </a:ext>
                  </a:extLst>
                </a:gridCol>
                <a:gridCol w="246888">
                  <a:extLst>
                    <a:ext uri="{9D8B030D-6E8A-4147-A177-3AD203B41FA5}">
                      <a16:colId xmlns:a16="http://schemas.microsoft.com/office/drawing/2014/main" val="2646703097"/>
                    </a:ext>
                  </a:extLst>
                </a:gridCol>
                <a:gridCol w="246888">
                  <a:extLst>
                    <a:ext uri="{9D8B030D-6E8A-4147-A177-3AD203B41FA5}">
                      <a16:colId xmlns:a16="http://schemas.microsoft.com/office/drawing/2014/main" val="3409951519"/>
                    </a:ext>
                  </a:extLst>
                </a:gridCol>
                <a:gridCol w="246888">
                  <a:extLst>
                    <a:ext uri="{9D8B030D-6E8A-4147-A177-3AD203B41FA5}">
                      <a16:colId xmlns:a16="http://schemas.microsoft.com/office/drawing/2014/main" val="350770621"/>
                    </a:ext>
                  </a:extLst>
                </a:gridCol>
                <a:gridCol w="246888">
                  <a:extLst>
                    <a:ext uri="{9D8B030D-6E8A-4147-A177-3AD203B41FA5}">
                      <a16:colId xmlns:a16="http://schemas.microsoft.com/office/drawing/2014/main" val="3435793524"/>
                    </a:ext>
                  </a:extLst>
                </a:gridCol>
                <a:gridCol w="246888">
                  <a:extLst>
                    <a:ext uri="{9D8B030D-6E8A-4147-A177-3AD203B41FA5}">
                      <a16:colId xmlns:a16="http://schemas.microsoft.com/office/drawing/2014/main" val="894063370"/>
                    </a:ext>
                  </a:extLst>
                </a:gridCol>
                <a:gridCol w="246888">
                  <a:extLst>
                    <a:ext uri="{9D8B030D-6E8A-4147-A177-3AD203B41FA5}">
                      <a16:colId xmlns:a16="http://schemas.microsoft.com/office/drawing/2014/main" val="1874759094"/>
                    </a:ext>
                  </a:extLst>
                </a:gridCol>
                <a:gridCol w="246888">
                  <a:extLst>
                    <a:ext uri="{9D8B030D-6E8A-4147-A177-3AD203B41FA5}">
                      <a16:colId xmlns:a16="http://schemas.microsoft.com/office/drawing/2014/main" val="2659857938"/>
                    </a:ext>
                  </a:extLst>
                </a:gridCol>
                <a:gridCol w="246888">
                  <a:extLst>
                    <a:ext uri="{9D8B030D-6E8A-4147-A177-3AD203B41FA5}">
                      <a16:colId xmlns:a16="http://schemas.microsoft.com/office/drawing/2014/main" val="257013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144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922939"/>
                  </a:ext>
                </a:extLst>
              </a:tr>
            </a:tbl>
          </a:graphicData>
        </a:graphic>
      </p:graphicFrame>
      <p:sp>
        <p:nvSpPr>
          <p:cNvPr id="4" name="Text Placeholder 3">
            <a:extLst>
              <a:ext uri="{FF2B5EF4-FFF2-40B4-BE49-F238E27FC236}">
                <a16:creationId xmlns:a16="http://schemas.microsoft.com/office/drawing/2014/main" id="{6A1F870C-3B09-40EF-9F90-A74237AADC4D}"/>
              </a:ext>
            </a:extLst>
          </p:cNvPr>
          <p:cNvSpPr>
            <a:spLocks noGrp="1"/>
          </p:cNvSpPr>
          <p:nvPr>
            <p:ph type="body" sz="quarter" idx="14"/>
          </p:nvPr>
        </p:nvSpPr>
        <p:spPr/>
        <p:txBody>
          <a:bodyPr/>
          <a:lstStyle/>
          <a:p>
            <a:r>
              <a:rPr lang="en-US"/>
              <a:t>03/19/2017 - 11/28/2018</a:t>
            </a:r>
          </a:p>
        </p:txBody>
      </p:sp>
    </p:spTree>
    <p:extLst>
      <p:ext uri="{BB962C8B-B14F-4D97-AF65-F5344CB8AC3E}">
        <p14:creationId xmlns:p14="http://schemas.microsoft.com/office/powerpoint/2010/main" val="31160898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C85E7-96D8-4923-AD93-D9468D9EC18A}"/>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8EB283BA-59BC-415A-8CAE-834F541AE410}"/>
              </a:ext>
            </a:extLst>
          </p:cNvPr>
          <p:cNvGraphicFramePr>
            <a:graphicFrameLocks noGrp="1"/>
          </p:cNvGraphicFramePr>
          <p:nvPr>
            <p:ph type="chart" sz="quarter" idx="13"/>
            <p:extLst>
              <p:ext uri="{D42A27DB-BD31-4B8C-83A1-F6EECF244321}">
                <p14:modId xmlns:p14="http://schemas.microsoft.com/office/powerpoint/2010/main" val="1249165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2D6CA5-C3FB-4958-8E2A-45DA5E5E6152}"/>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FF1200A9-57E3-48F2-BE8B-B99F4229C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6556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38B2E-E147-4CA6-9C9A-CA18D6DCE9E3}"/>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5C50F42C-BADA-4869-938B-5D5ADEE17912}"/>
              </a:ext>
            </a:extLst>
          </p:cNvPr>
          <p:cNvGraphicFramePr>
            <a:graphicFrameLocks noGrp="1"/>
          </p:cNvGraphicFramePr>
          <p:nvPr>
            <p:ph type="chart" sz="quarter" idx="13"/>
            <p:extLst>
              <p:ext uri="{D42A27DB-BD31-4B8C-83A1-F6EECF244321}">
                <p14:modId xmlns:p14="http://schemas.microsoft.com/office/powerpoint/2010/main" val="1652114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EE2AD-278F-41FE-9FFE-D0946A079B46}"/>
              </a:ext>
            </a:extLst>
          </p:cNvPr>
          <p:cNvSpPr>
            <a:spLocks noGrp="1"/>
          </p:cNvSpPr>
          <p:nvPr>
            <p:ph type="body" sz="quarter" idx="14"/>
          </p:nvPr>
        </p:nvSpPr>
        <p:spPr/>
        <p:txBody>
          <a:bodyPr/>
          <a:lstStyle/>
          <a:p>
            <a:r>
              <a:rPr lang="en-US"/>
              <a:t>03/19/2017 - 11/28/2018</a:t>
            </a:r>
          </a:p>
        </p:txBody>
      </p:sp>
      <p:sp>
        <p:nvSpPr>
          <p:cNvPr id="5" name="Footer Placeholder 4">
            <a:extLst>
              <a:ext uri="{FF2B5EF4-FFF2-40B4-BE49-F238E27FC236}">
                <a16:creationId xmlns:a16="http://schemas.microsoft.com/office/drawing/2014/main" id="{DD61F681-0925-42EB-A1B5-6461C0B7F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8718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4142</Words>
  <Application>Microsoft Office PowerPoint</Application>
  <PresentationFormat>On-screen Show (4:3)</PresentationFormat>
  <Paragraphs>2139</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13</vt:lpstr>
      <vt:lpstr>Facebook Own Posts Table | TGP The Generics Pharmacy - 2 of 13</vt:lpstr>
      <vt:lpstr>Facebook Own Posts Table | TGP The Generics Pharmacy - 3 of 13</vt:lpstr>
      <vt:lpstr>Facebook Own Posts Table | TGP The Generics Pharmacy - 4 of 13</vt:lpstr>
      <vt:lpstr>Facebook Own Posts Table | TGP The Generics Pharmacy - 5 of 13</vt:lpstr>
      <vt:lpstr>Facebook Own Posts Table | TGP The Generics Pharmacy - 6 of 13</vt:lpstr>
      <vt:lpstr>Facebook Own Posts Table | TGP The Generics Pharmacy - 7 of 13</vt:lpstr>
      <vt:lpstr>Facebook Own Posts Table | TGP The Generics Pharmacy - 8 of 13</vt:lpstr>
      <vt:lpstr>Facebook Own Posts Table | TGP The Generics Pharmacy - 9 of 13</vt:lpstr>
      <vt:lpstr>Facebook Own Posts Table | TGP The Generics Pharmacy - 10 of 13</vt:lpstr>
      <vt:lpstr>Facebook Own Posts Table | TGP The Generics Pharmacy - 11 of 13</vt:lpstr>
      <vt:lpstr>Facebook Own Posts Table | TGP The Generics Pharmacy - 12 of 13</vt:lpstr>
      <vt:lpstr>Facebook Own Posts Table | TGP The Generics Pharmacy - 13 of 13</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2018-11-28T03:56:57Z</dcterms:created>
  <dcterms:modified xsi:type="dcterms:W3CDTF">2018-11-28T04:00:28Z</dcterms:modified>
</cp:coreProperties>
</file>