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7" autoAdjust="0"/>
    <p:restoredTop sz="94692" autoAdjust="0"/>
  </p:normalViewPr>
  <p:slideViewPr>
    <p:cSldViewPr snapToGrid="0">
      <p:cViewPr varScale="1">
        <p:scale>
          <a:sx n="113" d="100"/>
          <a:sy n="113" d="100"/>
        </p:scale>
        <p:origin x="2040" y="9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bostikpropartners_ph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43374</c:v>
                </c:pt>
                <c:pt idx="1">
                  <c:v>43375</c:v>
                </c:pt>
                <c:pt idx="2">
                  <c:v>43376</c:v>
                </c:pt>
                <c:pt idx="3">
                  <c:v>43377</c:v>
                </c:pt>
                <c:pt idx="4">
                  <c:v>43378</c:v>
                </c:pt>
                <c:pt idx="5">
                  <c:v>43379</c:v>
                </c:pt>
                <c:pt idx="6">
                  <c:v>43380</c:v>
                </c:pt>
                <c:pt idx="7">
                  <c:v>43381</c:v>
                </c:pt>
                <c:pt idx="8">
                  <c:v>43382</c:v>
                </c:pt>
                <c:pt idx="9">
                  <c:v>43383</c:v>
                </c:pt>
                <c:pt idx="10">
                  <c:v>43384</c:v>
                </c:pt>
                <c:pt idx="11">
                  <c:v>43385</c:v>
                </c:pt>
                <c:pt idx="12">
                  <c:v>43386</c:v>
                </c:pt>
                <c:pt idx="13">
                  <c:v>43387</c:v>
                </c:pt>
                <c:pt idx="14">
                  <c:v>43388</c:v>
                </c:pt>
                <c:pt idx="15">
                  <c:v>43389</c:v>
                </c:pt>
                <c:pt idx="16">
                  <c:v>43390</c:v>
                </c:pt>
                <c:pt idx="17">
                  <c:v>43391</c:v>
                </c:pt>
                <c:pt idx="18">
                  <c:v>43392</c:v>
                </c:pt>
                <c:pt idx="19">
                  <c:v>43393</c:v>
                </c:pt>
                <c:pt idx="20">
                  <c:v>43394</c:v>
                </c:pt>
                <c:pt idx="21">
                  <c:v>43395</c:v>
                </c:pt>
                <c:pt idx="22">
                  <c:v>43396</c:v>
                </c:pt>
                <c:pt idx="23">
                  <c:v>43397</c:v>
                </c:pt>
                <c:pt idx="24">
                  <c:v>43398</c:v>
                </c:pt>
                <c:pt idx="25">
                  <c:v>43399</c:v>
                </c:pt>
                <c:pt idx="26">
                  <c:v>43400</c:v>
                </c:pt>
                <c:pt idx="27">
                  <c:v>43401</c:v>
                </c:pt>
                <c:pt idx="28">
                  <c:v>43402</c:v>
                </c:pt>
                <c:pt idx="29">
                  <c:v>43403</c:v>
                </c:pt>
                <c:pt idx="30">
                  <c:v>43404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8529</c:v>
                </c:pt>
                <c:pt idx="2">
                  <c:v>295</c:v>
                </c:pt>
                <c:pt idx="3">
                  <c:v>12</c:v>
                </c:pt>
                <c:pt idx="4">
                  <c:v>6</c:v>
                </c:pt>
                <c:pt idx="5">
                  <c:v>4</c:v>
                </c:pt>
                <c:pt idx="6">
                  <c:v>0</c:v>
                </c:pt>
                <c:pt idx="7">
                  <c:v>0</c:v>
                </c:pt>
                <c:pt idx="8">
                  <c:v>3</c:v>
                </c:pt>
                <c:pt idx="9">
                  <c:v>4</c:v>
                </c:pt>
                <c:pt idx="10">
                  <c:v>1</c:v>
                </c:pt>
                <c:pt idx="11">
                  <c:v>1</c:v>
                </c:pt>
                <c:pt idx="12">
                  <c:v>0</c:v>
                </c:pt>
                <c:pt idx="13">
                  <c:v>0</c:v>
                </c:pt>
                <c:pt idx="14">
                  <c:v>4</c:v>
                </c:pt>
                <c:pt idx="15">
                  <c:v>3</c:v>
                </c:pt>
                <c:pt idx="16">
                  <c:v>1</c:v>
                </c:pt>
                <c:pt idx="17">
                  <c:v>30</c:v>
                </c:pt>
                <c:pt idx="18">
                  <c:v>84</c:v>
                </c:pt>
                <c:pt idx="19">
                  <c:v>13</c:v>
                </c:pt>
                <c:pt idx="20">
                  <c:v>5</c:v>
                </c:pt>
                <c:pt idx="21">
                  <c:v>2</c:v>
                </c:pt>
                <c:pt idx="22">
                  <c:v>6407</c:v>
                </c:pt>
                <c:pt idx="23">
                  <c:v>9366</c:v>
                </c:pt>
                <c:pt idx="24">
                  <c:v>10574</c:v>
                </c:pt>
                <c:pt idx="25">
                  <c:v>13231</c:v>
                </c:pt>
                <c:pt idx="26">
                  <c:v>12594</c:v>
                </c:pt>
                <c:pt idx="27">
                  <c:v>49</c:v>
                </c:pt>
                <c:pt idx="28">
                  <c:v>21</c:v>
                </c:pt>
                <c:pt idx="29">
                  <c:v>5</c:v>
                </c:pt>
                <c:pt idx="30">
                  <c:v>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927B-4141-AFC8-E8F161548E7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78739608"/>
        <c:axId val="353286960"/>
      </c:lineChart>
      <c:dateAx>
        <c:axId val="17873960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3286960"/>
        <c:crosses val="autoZero"/>
        <c:auto val="1"/>
        <c:lblOffset val="100"/>
        <c:baseTimeUnit val="days"/>
      </c:dateAx>
      <c:valAx>
        <c:axId val="35328696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7873960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11/13/2018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11/13/2018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11/13/2018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11/13/2018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11/13/2018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11/13/2018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11/13/2018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11/13/2018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11/13/2018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11/13/2018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0A57536-63EF-46B6-AC93-85008092A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Reach  | bostikpropartners_ph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843A1972-9FD8-4E94-AAA0-04A3BA6D7C78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19213205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AC79FBF-5AEE-44E6-B1E6-851672D23A7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10/01/2018 - 10/31/2018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E40B4BE-5C50-4E27-BE23-E69620B471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50641460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11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Reach  | bostikpropartners_ph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Reach  | bostikpropartners_ph</dc:title>
  <dc:creator>Administrator</dc:creator>
  <cp:lastModifiedBy>Administrator</cp:lastModifiedBy>
  <cp:revision>1</cp:revision>
  <dcterms:created xsi:type="dcterms:W3CDTF">2018-11-13T06:50:03Z</dcterms:created>
  <dcterms:modified xsi:type="dcterms:W3CDTF">2018-11-13T06:50:10Z</dcterms:modified>
</cp:coreProperties>
</file>