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8529</c:v>
                </c:pt>
                <c:pt idx="1">
                  <c:v>8347</c:v>
                </c:pt>
                <c:pt idx="2">
                  <c:v>295</c:v>
                </c:pt>
                <c:pt idx="3">
                  <c:v>12</c:v>
                </c:pt>
                <c:pt idx="4">
                  <c:v>6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3</c:v>
                </c:pt>
                <c:pt idx="16">
                  <c:v>1</c:v>
                </c:pt>
                <c:pt idx="17">
                  <c:v>30</c:v>
                </c:pt>
                <c:pt idx="18">
                  <c:v>84</c:v>
                </c:pt>
                <c:pt idx="19">
                  <c:v>13</c:v>
                </c:pt>
                <c:pt idx="20">
                  <c:v>5</c:v>
                </c:pt>
                <c:pt idx="21">
                  <c:v>2</c:v>
                </c:pt>
                <c:pt idx="22">
                  <c:v>6407</c:v>
                </c:pt>
                <c:pt idx="23">
                  <c:v>9366</c:v>
                </c:pt>
                <c:pt idx="24">
                  <c:v>10574</c:v>
                </c:pt>
                <c:pt idx="25">
                  <c:v>13231</c:v>
                </c:pt>
                <c:pt idx="26">
                  <c:v>12594</c:v>
                </c:pt>
                <c:pt idx="27">
                  <c:v>49</c:v>
                </c:pt>
                <c:pt idx="28">
                  <c:v>21</c:v>
                </c:pt>
                <c:pt idx="29">
                  <c:v>5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69-4908-9774-B34C5BAD3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57616"/>
        <c:axId val="178652792"/>
      </c:lineChart>
      <c:dateAx>
        <c:axId val="284957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652792"/>
        <c:crosses val="autoZero"/>
        <c:auto val="1"/>
        <c:lblOffset val="100"/>
        <c:baseTimeUnit val="days"/>
      </c:dateAx>
      <c:valAx>
        <c:axId val="17865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5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D648E-00DA-444B-AC8C-45609807C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FE3A5F-E7F6-4431-8F69-9014E59F26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2653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25FE0-B0F2-42D0-9514-34913728F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05305-CD4B-4B76-A81E-0E0FEACC8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4602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  | bostikpropartners_ph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 | bostikpropartners_ph</dc:title>
  <dc:creator>Administrator</dc:creator>
  <cp:lastModifiedBy>Administrator</cp:lastModifiedBy>
  <cp:revision>1</cp:revision>
  <dcterms:created xsi:type="dcterms:W3CDTF">2018-11-12T10:49:18Z</dcterms:created>
  <dcterms:modified xsi:type="dcterms:W3CDTF">2018-11-12T10:49:23Z</dcterms:modified>
</cp:coreProperties>
</file>