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081F-40CE-B64D-7BB75A5E4E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436864"/>
        <c:axId val="354437848"/>
      </c:lineChart>
      <c:catAx>
        <c:axId val="35443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437848"/>
        <c:crosses val="autoZero"/>
        <c:auto val="1"/>
        <c:lblAlgn val="ctr"/>
        <c:lblOffset val="100"/>
        <c:noMultiLvlLbl val="0"/>
      </c:catAx>
      <c:valAx>
        <c:axId val="35443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43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190D8-EC20-4F90-B170-A7774CEFC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bostikpropartners_ph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7F9188-89DE-4DDD-8A89-34E3EE291F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6144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1DB602-E6C7-45FD-A9AF-4A53C75717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06B0A-045A-452B-B586-57ABF487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534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bostikpropartners_ph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bostikpropartners_ph</dc:title>
  <dc:creator>Administrator</dc:creator>
  <cp:lastModifiedBy>Administrator</cp:lastModifiedBy>
  <cp:revision>1</cp:revision>
  <dcterms:created xsi:type="dcterms:W3CDTF">2018-11-12T06:04:32Z</dcterms:created>
  <dcterms:modified xsi:type="dcterms:W3CDTF">2018-11-12T06:04:37Z</dcterms:modified>
</cp:coreProperties>
</file>