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11150</c:v>
                </c:pt>
                <c:pt idx="1">
                  <c:v>11149</c:v>
                </c:pt>
                <c:pt idx="2">
                  <c:v>11149</c:v>
                </c:pt>
                <c:pt idx="3">
                  <c:v>11149</c:v>
                </c:pt>
                <c:pt idx="4">
                  <c:v>11147</c:v>
                </c:pt>
                <c:pt idx="5">
                  <c:v>11145</c:v>
                </c:pt>
                <c:pt idx="6">
                  <c:v>11142</c:v>
                </c:pt>
                <c:pt idx="7">
                  <c:v>11141</c:v>
                </c:pt>
                <c:pt idx="8">
                  <c:v>11140</c:v>
                </c:pt>
                <c:pt idx="9">
                  <c:v>11141</c:v>
                </c:pt>
                <c:pt idx="10">
                  <c:v>11140</c:v>
                </c:pt>
                <c:pt idx="11">
                  <c:v>11140</c:v>
                </c:pt>
                <c:pt idx="12">
                  <c:v>11140</c:v>
                </c:pt>
                <c:pt idx="13">
                  <c:v>11139</c:v>
                </c:pt>
                <c:pt idx="14">
                  <c:v>11139</c:v>
                </c:pt>
                <c:pt idx="15">
                  <c:v>11138</c:v>
                </c:pt>
                <c:pt idx="16">
                  <c:v>11138</c:v>
                </c:pt>
                <c:pt idx="17">
                  <c:v>11138</c:v>
                </c:pt>
                <c:pt idx="18">
                  <c:v>11136</c:v>
                </c:pt>
                <c:pt idx="19">
                  <c:v>11137</c:v>
                </c:pt>
                <c:pt idx="20">
                  <c:v>11137</c:v>
                </c:pt>
                <c:pt idx="21">
                  <c:v>11137</c:v>
                </c:pt>
                <c:pt idx="22">
                  <c:v>11135</c:v>
                </c:pt>
                <c:pt idx="23">
                  <c:v>11134</c:v>
                </c:pt>
                <c:pt idx="24">
                  <c:v>11135</c:v>
                </c:pt>
                <c:pt idx="25">
                  <c:v>11135</c:v>
                </c:pt>
                <c:pt idx="26">
                  <c:v>11134</c:v>
                </c:pt>
                <c:pt idx="27">
                  <c:v>11135</c:v>
                </c:pt>
                <c:pt idx="28">
                  <c:v>11135</c:v>
                </c:pt>
                <c:pt idx="29">
                  <c:v>11135</c:v>
                </c:pt>
                <c:pt idx="30">
                  <c:v>11135</c:v>
                </c:pt>
              </c:numCache>
            </c:numRef>
          </c:val>
          <c:smooth val="0"/>
          <c:extLst>
            <c:ext xmlns:c16="http://schemas.microsoft.com/office/drawing/2014/chart" uri="{C3380CC4-5D6E-409C-BE32-E72D297353CC}">
              <c16:uniqueId val="{00000000-53AF-4FB9-8811-6F6653BA47AA}"/>
            </c:ext>
          </c:extLst>
        </c:ser>
        <c:dLbls>
          <c:showLegendKey val="0"/>
          <c:showVal val="0"/>
          <c:showCatName val="0"/>
          <c:showSerName val="0"/>
          <c:showPercent val="0"/>
          <c:showBubbleSize val="0"/>
        </c:dLbls>
        <c:smooth val="0"/>
        <c:axId val="295703096"/>
        <c:axId val="295704408"/>
      </c:lineChart>
      <c:dateAx>
        <c:axId val="295703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04408"/>
        <c:crosses val="autoZero"/>
        <c:auto val="1"/>
        <c:lblOffset val="100"/>
        <c:baseTimeUnit val="days"/>
      </c:dateAx>
      <c:valAx>
        <c:axId val="295704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0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Bostik Professional Partners PH</c:v>
                </c:pt>
              </c:strCache>
            </c:strRef>
          </c:cat>
          <c:val>
            <c:numRef>
              <c:f>Sheet1!$B$2</c:f>
              <c:numCache>
                <c:formatCode>General</c:formatCode>
                <c:ptCount val="1"/>
                <c:pt idx="0">
                  <c:v>49</c:v>
                </c:pt>
              </c:numCache>
            </c:numRef>
          </c:val>
          <c:extLst>
            <c:ext xmlns:c16="http://schemas.microsoft.com/office/drawing/2014/chart" uri="{C3380CC4-5D6E-409C-BE32-E72D297353CC}">
              <c16:uniqueId val="{00000000-5B49-4A90-80E7-27CACACE371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Bostik Professional Partners PH</c:v>
                </c:pt>
              </c:strCache>
            </c:strRef>
          </c:cat>
          <c:val>
            <c:numRef>
              <c:f>Sheet1!$C$2</c:f>
              <c:numCache>
                <c:formatCode>General</c:formatCode>
                <c:ptCount val="1"/>
                <c:pt idx="0">
                  <c:v>0</c:v>
                </c:pt>
              </c:numCache>
            </c:numRef>
          </c:val>
          <c:extLst>
            <c:ext xmlns:c16="http://schemas.microsoft.com/office/drawing/2014/chart" uri="{C3380CC4-5D6E-409C-BE32-E72D297353CC}">
              <c16:uniqueId val="{00000001-5B49-4A90-80E7-27CACACE3710}"/>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Bostik Professional Partners PH</c:v>
                </c:pt>
              </c:strCache>
            </c:strRef>
          </c:cat>
          <c:val>
            <c:numRef>
              <c:f>Sheet1!$D$2</c:f>
              <c:numCache>
                <c:formatCode>General</c:formatCode>
                <c:ptCount val="1"/>
                <c:pt idx="0">
                  <c:v>0</c:v>
                </c:pt>
              </c:numCache>
            </c:numRef>
          </c:val>
          <c:extLst>
            <c:ext xmlns:c16="http://schemas.microsoft.com/office/drawing/2014/chart" uri="{C3380CC4-5D6E-409C-BE32-E72D297353CC}">
              <c16:uniqueId val="{00000002-5B49-4A90-80E7-27CACACE3710}"/>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Bostik Professional Partners PH</c:v>
                </c:pt>
              </c:strCache>
            </c:strRef>
          </c:cat>
          <c:val>
            <c:numRef>
              <c:f>Sheet1!$E$2</c:f>
              <c:numCache>
                <c:formatCode>General</c:formatCode>
                <c:ptCount val="1"/>
                <c:pt idx="0">
                  <c:v>0</c:v>
                </c:pt>
              </c:numCache>
            </c:numRef>
          </c:val>
          <c:extLst>
            <c:ext xmlns:c16="http://schemas.microsoft.com/office/drawing/2014/chart" uri="{C3380CC4-5D6E-409C-BE32-E72D297353CC}">
              <c16:uniqueId val="{00000003-5B49-4A90-80E7-27CACACE371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Bostik Professional Partners PH</c:v>
                </c:pt>
              </c:strCache>
            </c:strRef>
          </c:cat>
          <c:val>
            <c:numRef>
              <c:f>Sheet1!$F$2</c:f>
              <c:numCache>
                <c:formatCode>General</c:formatCode>
                <c:ptCount val="1"/>
                <c:pt idx="0">
                  <c:v>0</c:v>
                </c:pt>
              </c:numCache>
            </c:numRef>
          </c:val>
          <c:extLst>
            <c:ext xmlns:c16="http://schemas.microsoft.com/office/drawing/2014/chart" uri="{C3380CC4-5D6E-409C-BE32-E72D297353CC}">
              <c16:uniqueId val="{00000004-5B49-4A90-80E7-27CACACE371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Bostik Professional Partners PH</c:v>
                </c:pt>
              </c:strCache>
            </c:strRef>
          </c:cat>
          <c:val>
            <c:numRef>
              <c:f>Sheet1!$G$2</c:f>
              <c:numCache>
                <c:formatCode>General</c:formatCode>
                <c:ptCount val="1"/>
                <c:pt idx="0">
                  <c:v>0</c:v>
                </c:pt>
              </c:numCache>
            </c:numRef>
          </c:val>
          <c:extLst>
            <c:ext xmlns:c16="http://schemas.microsoft.com/office/drawing/2014/chart" uri="{C3380CC4-5D6E-409C-BE32-E72D297353CC}">
              <c16:uniqueId val="{00000005-5B49-4A90-80E7-27CACACE3710}"/>
            </c:ext>
          </c:extLst>
        </c:ser>
        <c:dLbls>
          <c:showLegendKey val="0"/>
          <c:showVal val="0"/>
          <c:showCatName val="0"/>
          <c:showSerName val="0"/>
          <c:showPercent val="0"/>
          <c:showBubbleSize val="0"/>
        </c:dLbls>
        <c:gapWidth val="150"/>
        <c:overlap val="100"/>
        <c:axId val="296532800"/>
        <c:axId val="296526896"/>
      </c:barChart>
      <c:catAx>
        <c:axId val="29653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26896"/>
        <c:crosses val="autoZero"/>
        <c:auto val="1"/>
        <c:lblAlgn val="ctr"/>
        <c:lblOffset val="100"/>
        <c:noMultiLvlLbl val="0"/>
      </c:catAx>
      <c:valAx>
        <c:axId val="296526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3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10176</c:v>
                </c:pt>
                <c:pt idx="1">
                  <c:v>9155</c:v>
                </c:pt>
                <c:pt idx="2">
                  <c:v>8950</c:v>
                </c:pt>
                <c:pt idx="3">
                  <c:v>159</c:v>
                </c:pt>
                <c:pt idx="4">
                  <c:v>4</c:v>
                </c:pt>
                <c:pt idx="5">
                  <c:v>3</c:v>
                </c:pt>
                <c:pt idx="6">
                  <c:v>4</c:v>
                </c:pt>
                <c:pt idx="7">
                  <c:v>57</c:v>
                </c:pt>
                <c:pt idx="8">
                  <c:v>134</c:v>
                </c:pt>
                <c:pt idx="9">
                  <c:v>23</c:v>
                </c:pt>
                <c:pt idx="10">
                  <c:v>8</c:v>
                </c:pt>
                <c:pt idx="11">
                  <c:v>49</c:v>
                </c:pt>
                <c:pt idx="12">
                  <c:v>3</c:v>
                </c:pt>
                <c:pt idx="13">
                  <c:v>2</c:v>
                </c:pt>
                <c:pt idx="14">
                  <c:v>9</c:v>
                </c:pt>
                <c:pt idx="15">
                  <c:v>70</c:v>
                </c:pt>
                <c:pt idx="16">
                  <c:v>13</c:v>
                </c:pt>
                <c:pt idx="17">
                  <c:v>348</c:v>
                </c:pt>
                <c:pt idx="18">
                  <c:v>82</c:v>
                </c:pt>
                <c:pt idx="19">
                  <c:v>24</c:v>
                </c:pt>
                <c:pt idx="20">
                  <c:v>14</c:v>
                </c:pt>
                <c:pt idx="21">
                  <c:v>42</c:v>
                </c:pt>
                <c:pt idx="22">
                  <c:v>28</c:v>
                </c:pt>
                <c:pt idx="23">
                  <c:v>6573</c:v>
                </c:pt>
                <c:pt idx="24">
                  <c:v>9762</c:v>
                </c:pt>
                <c:pt idx="25">
                  <c:v>10971</c:v>
                </c:pt>
                <c:pt idx="26">
                  <c:v>13508</c:v>
                </c:pt>
                <c:pt idx="27">
                  <c:v>13106</c:v>
                </c:pt>
                <c:pt idx="28">
                  <c:v>12</c:v>
                </c:pt>
                <c:pt idx="29">
                  <c:v>2</c:v>
                </c:pt>
                <c:pt idx="30">
                  <c:v>116</c:v>
                </c:pt>
              </c:numCache>
            </c:numRef>
          </c:val>
          <c:smooth val="0"/>
          <c:extLst>
            <c:ext xmlns:c16="http://schemas.microsoft.com/office/drawing/2014/chart" uri="{C3380CC4-5D6E-409C-BE32-E72D297353CC}">
              <c16:uniqueId val="{00000000-CDFA-4259-A457-D42BAB796146}"/>
            </c:ext>
          </c:extLst>
        </c:ser>
        <c:dLbls>
          <c:showLegendKey val="0"/>
          <c:showVal val="0"/>
          <c:showCatName val="0"/>
          <c:showSerName val="0"/>
          <c:showPercent val="0"/>
          <c:showBubbleSize val="0"/>
        </c:dLbls>
        <c:smooth val="0"/>
        <c:axId val="296531488"/>
        <c:axId val="296534112"/>
      </c:lineChart>
      <c:dateAx>
        <c:axId val="296531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34112"/>
        <c:crosses val="autoZero"/>
        <c:auto val="1"/>
        <c:lblOffset val="100"/>
        <c:baseTimeUnit val="days"/>
      </c:dateAx>
      <c:valAx>
        <c:axId val="296534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3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9262</c:v>
                </c:pt>
                <c:pt idx="1">
                  <c:v>8360</c:v>
                </c:pt>
                <c:pt idx="2">
                  <c:v>8095</c:v>
                </c:pt>
                <c:pt idx="3">
                  <c:v>155</c:v>
                </c:pt>
                <c:pt idx="4">
                  <c:v>3</c:v>
                </c:pt>
                <c:pt idx="5">
                  <c:v>2</c:v>
                </c:pt>
                <c:pt idx="6">
                  <c:v>2</c:v>
                </c:pt>
                <c:pt idx="7">
                  <c:v>47</c:v>
                </c:pt>
                <c:pt idx="8">
                  <c:v>91</c:v>
                </c:pt>
                <c:pt idx="9">
                  <c:v>13</c:v>
                </c:pt>
                <c:pt idx="10">
                  <c:v>7</c:v>
                </c:pt>
                <c:pt idx="11">
                  <c:v>18</c:v>
                </c:pt>
                <c:pt idx="12">
                  <c:v>3</c:v>
                </c:pt>
                <c:pt idx="13">
                  <c:v>2</c:v>
                </c:pt>
                <c:pt idx="14">
                  <c:v>4</c:v>
                </c:pt>
                <c:pt idx="15">
                  <c:v>50</c:v>
                </c:pt>
                <c:pt idx="16">
                  <c:v>7</c:v>
                </c:pt>
                <c:pt idx="17">
                  <c:v>236</c:v>
                </c:pt>
                <c:pt idx="18">
                  <c:v>57</c:v>
                </c:pt>
                <c:pt idx="19">
                  <c:v>20</c:v>
                </c:pt>
                <c:pt idx="20">
                  <c:v>13</c:v>
                </c:pt>
                <c:pt idx="21">
                  <c:v>5</c:v>
                </c:pt>
                <c:pt idx="22">
                  <c:v>22</c:v>
                </c:pt>
                <c:pt idx="23">
                  <c:v>6116</c:v>
                </c:pt>
                <c:pt idx="24">
                  <c:v>9068</c:v>
                </c:pt>
                <c:pt idx="25">
                  <c:v>10354</c:v>
                </c:pt>
                <c:pt idx="26">
                  <c:v>12155</c:v>
                </c:pt>
                <c:pt idx="27">
                  <c:v>12091</c:v>
                </c:pt>
                <c:pt idx="28">
                  <c:v>3</c:v>
                </c:pt>
                <c:pt idx="29">
                  <c:v>1</c:v>
                </c:pt>
                <c:pt idx="30">
                  <c:v>81</c:v>
                </c:pt>
              </c:numCache>
            </c:numRef>
          </c:val>
          <c:smooth val="0"/>
          <c:extLst>
            <c:ext xmlns:c16="http://schemas.microsoft.com/office/drawing/2014/chart" uri="{C3380CC4-5D6E-409C-BE32-E72D297353CC}">
              <c16:uniqueId val="{00000000-A2A5-4FC9-9481-96556BC07238}"/>
            </c:ext>
          </c:extLst>
        </c:ser>
        <c:dLbls>
          <c:showLegendKey val="0"/>
          <c:showVal val="0"/>
          <c:showCatName val="0"/>
          <c:showSerName val="0"/>
          <c:showPercent val="0"/>
          <c:showBubbleSize val="0"/>
        </c:dLbls>
        <c:smooth val="0"/>
        <c:axId val="291910984"/>
        <c:axId val="291917872"/>
      </c:lineChart>
      <c:dateAx>
        <c:axId val="291910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17872"/>
        <c:crosses val="autoZero"/>
        <c:auto val="1"/>
        <c:lblOffset val="100"/>
        <c:baseTimeUnit val="days"/>
      </c:dateAx>
      <c:valAx>
        <c:axId val="29191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10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22</c:v>
                </c:pt>
                <c:pt idx="1">
                  <c:v>9</c:v>
                </c:pt>
                <c:pt idx="2">
                  <c:v>17</c:v>
                </c:pt>
                <c:pt idx="3">
                  <c:v>0</c:v>
                </c:pt>
                <c:pt idx="4">
                  <c:v>1</c:v>
                </c:pt>
                <c:pt idx="5">
                  <c:v>0</c:v>
                </c:pt>
                <c:pt idx="6">
                  <c:v>0</c:v>
                </c:pt>
                <c:pt idx="7">
                  <c:v>6</c:v>
                </c:pt>
                <c:pt idx="8">
                  <c:v>7</c:v>
                </c:pt>
                <c:pt idx="9">
                  <c:v>3</c:v>
                </c:pt>
                <c:pt idx="10">
                  <c:v>3</c:v>
                </c:pt>
                <c:pt idx="11">
                  <c:v>4</c:v>
                </c:pt>
                <c:pt idx="12">
                  <c:v>0</c:v>
                </c:pt>
                <c:pt idx="13">
                  <c:v>0</c:v>
                </c:pt>
                <c:pt idx="14">
                  <c:v>1</c:v>
                </c:pt>
                <c:pt idx="15">
                  <c:v>0</c:v>
                </c:pt>
                <c:pt idx="16">
                  <c:v>1</c:v>
                </c:pt>
                <c:pt idx="17">
                  <c:v>24</c:v>
                </c:pt>
                <c:pt idx="18">
                  <c:v>7</c:v>
                </c:pt>
                <c:pt idx="19">
                  <c:v>2</c:v>
                </c:pt>
                <c:pt idx="20">
                  <c:v>0</c:v>
                </c:pt>
                <c:pt idx="21">
                  <c:v>0</c:v>
                </c:pt>
                <c:pt idx="22">
                  <c:v>2</c:v>
                </c:pt>
                <c:pt idx="23">
                  <c:v>22</c:v>
                </c:pt>
                <c:pt idx="24">
                  <c:v>16</c:v>
                </c:pt>
                <c:pt idx="25">
                  <c:v>11</c:v>
                </c:pt>
                <c:pt idx="26">
                  <c:v>16</c:v>
                </c:pt>
                <c:pt idx="27">
                  <c:v>13</c:v>
                </c:pt>
                <c:pt idx="28">
                  <c:v>0</c:v>
                </c:pt>
                <c:pt idx="29">
                  <c:v>0</c:v>
                </c:pt>
                <c:pt idx="30">
                  <c:v>6</c:v>
                </c:pt>
              </c:numCache>
            </c:numRef>
          </c:val>
          <c:smooth val="0"/>
          <c:extLst>
            <c:ext xmlns:c16="http://schemas.microsoft.com/office/drawing/2014/chart" uri="{C3380CC4-5D6E-409C-BE32-E72D297353CC}">
              <c16:uniqueId val="{00000000-9AA0-46A6-A837-730320236EAC}"/>
            </c:ext>
          </c:extLst>
        </c:ser>
        <c:dLbls>
          <c:showLegendKey val="0"/>
          <c:showVal val="0"/>
          <c:showCatName val="0"/>
          <c:showSerName val="0"/>
          <c:showPercent val="0"/>
          <c:showBubbleSize val="0"/>
        </c:dLbls>
        <c:smooth val="0"/>
        <c:axId val="291916232"/>
        <c:axId val="291913608"/>
      </c:lineChart>
      <c:dateAx>
        <c:axId val="291916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13608"/>
        <c:crosses val="autoZero"/>
        <c:auto val="1"/>
        <c:lblOffset val="100"/>
        <c:baseTimeUnit val="days"/>
      </c:dateAx>
      <c:valAx>
        <c:axId val="291913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1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Bostik Professional Partners PH</c:v>
                </c:pt>
              </c:strCache>
            </c:strRef>
          </c:cat>
          <c:val>
            <c:numRef>
              <c:f>Sheet1!$B$2</c:f>
              <c:numCache>
                <c:formatCode>General</c:formatCode>
                <c:ptCount val="1"/>
                <c:pt idx="0">
                  <c:v>309</c:v>
                </c:pt>
              </c:numCache>
            </c:numRef>
          </c:val>
          <c:extLst>
            <c:ext xmlns:c16="http://schemas.microsoft.com/office/drawing/2014/chart" uri="{C3380CC4-5D6E-409C-BE32-E72D297353CC}">
              <c16:uniqueId val="{00000000-6273-4ED7-9EDD-7A8086DC6FB6}"/>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Bostik Professional Partners PH</c:v>
                </c:pt>
              </c:strCache>
            </c:strRef>
          </c:cat>
          <c:val>
            <c:numRef>
              <c:f>Sheet1!$C$2</c:f>
              <c:numCache>
                <c:formatCode>General</c:formatCode>
                <c:ptCount val="1"/>
                <c:pt idx="0">
                  <c:v>299</c:v>
                </c:pt>
              </c:numCache>
            </c:numRef>
          </c:val>
          <c:extLst>
            <c:ext xmlns:c16="http://schemas.microsoft.com/office/drawing/2014/chart" uri="{C3380CC4-5D6E-409C-BE32-E72D297353CC}">
              <c16:uniqueId val="{00000001-6273-4ED7-9EDD-7A8086DC6FB6}"/>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Bostik Professional Partners PH</c:v>
                </c:pt>
              </c:strCache>
            </c:strRef>
          </c:cat>
          <c:val>
            <c:numRef>
              <c:f>Sheet1!$D$2</c:f>
              <c:numCache>
                <c:formatCode>General</c:formatCode>
                <c:ptCount val="1"/>
                <c:pt idx="0">
                  <c:v>34899</c:v>
                </c:pt>
              </c:numCache>
            </c:numRef>
          </c:val>
          <c:extLst>
            <c:ext xmlns:c16="http://schemas.microsoft.com/office/drawing/2014/chart" uri="{C3380CC4-5D6E-409C-BE32-E72D297353CC}">
              <c16:uniqueId val="{00000002-6273-4ED7-9EDD-7A8086DC6FB6}"/>
            </c:ext>
          </c:extLst>
        </c:ser>
        <c:dLbls>
          <c:showLegendKey val="0"/>
          <c:showVal val="0"/>
          <c:showCatName val="0"/>
          <c:showSerName val="0"/>
          <c:showPercent val="0"/>
          <c:showBubbleSize val="0"/>
        </c:dLbls>
        <c:gapWidth val="219"/>
        <c:overlap val="-27"/>
        <c:axId val="361905344"/>
        <c:axId val="361904688"/>
      </c:barChart>
      <c:catAx>
        <c:axId val="361905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04688"/>
        <c:crosses val="autoZero"/>
        <c:auto val="1"/>
        <c:lblAlgn val="ctr"/>
        <c:lblOffset val="100"/>
        <c:noMultiLvlLbl val="0"/>
      </c:catAx>
      <c:valAx>
        <c:axId val="36190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0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39</c:v>
                </c:pt>
                <c:pt idx="1">
                  <c:v>1203</c:v>
                </c:pt>
                <c:pt idx="2">
                  <c:v>3119</c:v>
                </c:pt>
                <c:pt idx="3">
                  <c:v>1195</c:v>
                </c:pt>
                <c:pt idx="4">
                  <c:v>494</c:v>
                </c:pt>
                <c:pt idx="5">
                  <c:v>158</c:v>
                </c:pt>
                <c:pt idx="6">
                  <c:v>260</c:v>
                </c:pt>
              </c:numCache>
            </c:numRef>
          </c:val>
          <c:extLst>
            <c:ext xmlns:c16="http://schemas.microsoft.com/office/drawing/2014/chart" uri="{C3380CC4-5D6E-409C-BE32-E72D297353CC}">
              <c16:uniqueId val="{00000000-9516-4D6C-9E9A-89463CC891E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33</c:v>
                </c:pt>
                <c:pt idx="1">
                  <c:v>914</c:v>
                </c:pt>
                <c:pt idx="2">
                  <c:v>2190</c:v>
                </c:pt>
                <c:pt idx="3">
                  <c:v>885</c:v>
                </c:pt>
                <c:pt idx="4">
                  <c:v>342</c:v>
                </c:pt>
                <c:pt idx="5">
                  <c:v>118</c:v>
                </c:pt>
                <c:pt idx="6">
                  <c:v>180</c:v>
                </c:pt>
              </c:numCache>
            </c:numRef>
          </c:val>
          <c:extLst>
            <c:ext xmlns:c16="http://schemas.microsoft.com/office/drawing/2014/chart" uri="{C3380CC4-5D6E-409C-BE32-E72D297353CC}">
              <c16:uniqueId val="{00000001-9516-4D6C-9E9A-89463CC891ED}"/>
            </c:ext>
          </c:extLst>
        </c:ser>
        <c:dLbls>
          <c:showLegendKey val="0"/>
          <c:showVal val="0"/>
          <c:showCatName val="0"/>
          <c:showSerName val="0"/>
          <c:showPercent val="0"/>
          <c:showBubbleSize val="0"/>
        </c:dLbls>
        <c:gapWidth val="219"/>
        <c:overlap val="-27"/>
        <c:axId val="361909936"/>
        <c:axId val="361908296"/>
      </c:barChart>
      <c:catAx>
        <c:axId val="361909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08296"/>
        <c:crosses val="autoZero"/>
        <c:auto val="1"/>
        <c:lblAlgn val="ctr"/>
        <c:lblOffset val="100"/>
        <c:noMultiLvlLbl val="0"/>
      </c:catAx>
      <c:valAx>
        <c:axId val="361908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09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11152</c:v>
                </c:pt>
                <c:pt idx="1">
                  <c:v>11151</c:v>
                </c:pt>
                <c:pt idx="2">
                  <c:v>11152</c:v>
                </c:pt>
                <c:pt idx="3">
                  <c:v>11152</c:v>
                </c:pt>
                <c:pt idx="4">
                  <c:v>11149</c:v>
                </c:pt>
                <c:pt idx="5">
                  <c:v>11146</c:v>
                </c:pt>
                <c:pt idx="6">
                  <c:v>11145</c:v>
                </c:pt>
                <c:pt idx="7">
                  <c:v>11144</c:v>
                </c:pt>
                <c:pt idx="8">
                  <c:v>11143</c:v>
                </c:pt>
                <c:pt idx="9">
                  <c:v>11143</c:v>
                </c:pt>
                <c:pt idx="10">
                  <c:v>11143</c:v>
                </c:pt>
                <c:pt idx="11">
                  <c:v>11143</c:v>
                </c:pt>
                <c:pt idx="12">
                  <c:v>11143</c:v>
                </c:pt>
                <c:pt idx="13">
                  <c:v>11142</c:v>
                </c:pt>
                <c:pt idx="14">
                  <c:v>11142</c:v>
                </c:pt>
                <c:pt idx="15">
                  <c:v>11141</c:v>
                </c:pt>
                <c:pt idx="16">
                  <c:v>11141</c:v>
                </c:pt>
                <c:pt idx="17">
                  <c:v>11140</c:v>
                </c:pt>
                <c:pt idx="18">
                  <c:v>11140</c:v>
                </c:pt>
                <c:pt idx="19">
                  <c:v>11140</c:v>
                </c:pt>
                <c:pt idx="20">
                  <c:v>11140</c:v>
                </c:pt>
                <c:pt idx="21">
                  <c:v>11138</c:v>
                </c:pt>
                <c:pt idx="22">
                  <c:v>11138</c:v>
                </c:pt>
                <c:pt idx="23">
                  <c:v>11137</c:v>
                </c:pt>
                <c:pt idx="24">
                  <c:v>11138</c:v>
                </c:pt>
                <c:pt idx="25">
                  <c:v>11138</c:v>
                </c:pt>
                <c:pt idx="26">
                  <c:v>11137</c:v>
                </c:pt>
                <c:pt idx="27">
                  <c:v>11138</c:v>
                </c:pt>
                <c:pt idx="28">
                  <c:v>11138</c:v>
                </c:pt>
                <c:pt idx="29">
                  <c:v>11138</c:v>
                </c:pt>
                <c:pt idx="30">
                  <c:v>11138</c:v>
                </c:pt>
              </c:numCache>
            </c:numRef>
          </c:val>
          <c:smooth val="0"/>
          <c:extLst>
            <c:ext xmlns:c16="http://schemas.microsoft.com/office/drawing/2014/chart" uri="{C3380CC4-5D6E-409C-BE32-E72D297353CC}">
              <c16:uniqueId val="{00000000-CF2D-450B-85D9-A25923F86430}"/>
            </c:ext>
          </c:extLst>
        </c:ser>
        <c:dLbls>
          <c:showLegendKey val="0"/>
          <c:showVal val="0"/>
          <c:showCatName val="0"/>
          <c:showSerName val="0"/>
          <c:showPercent val="0"/>
          <c:showBubbleSize val="0"/>
        </c:dLbls>
        <c:smooth val="0"/>
        <c:axId val="364473632"/>
        <c:axId val="364471336"/>
      </c:lineChart>
      <c:dateAx>
        <c:axId val="364473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71336"/>
        <c:crosses val="autoZero"/>
        <c:auto val="1"/>
        <c:lblOffset val="100"/>
        <c:baseTimeUnit val="days"/>
      </c:dateAx>
      <c:valAx>
        <c:axId val="364471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47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Bostik Professional Partners PH</c:v>
                </c:pt>
              </c:strCache>
            </c:strRef>
          </c:cat>
          <c:val>
            <c:numRef>
              <c:f>Sheet1!$B$2</c:f>
              <c:numCache>
                <c:formatCode>General</c:formatCode>
                <c:ptCount val="1"/>
                <c:pt idx="0">
                  <c:v>4</c:v>
                </c:pt>
              </c:numCache>
            </c:numRef>
          </c:val>
          <c:extLst>
            <c:ext xmlns:c16="http://schemas.microsoft.com/office/drawing/2014/chart" uri="{C3380CC4-5D6E-409C-BE32-E72D297353CC}">
              <c16:uniqueId val="{00000000-EF3E-4A8A-87A1-C141830C6CF8}"/>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Bostik Professional Partners PH</c:v>
                </c:pt>
              </c:strCache>
            </c:strRef>
          </c:cat>
          <c:val>
            <c:numRef>
              <c:f>Sheet1!$C$2</c:f>
              <c:numCache>
                <c:formatCode>General</c:formatCode>
                <c:ptCount val="1"/>
                <c:pt idx="0">
                  <c:v>1</c:v>
                </c:pt>
              </c:numCache>
            </c:numRef>
          </c:val>
          <c:extLst>
            <c:ext xmlns:c16="http://schemas.microsoft.com/office/drawing/2014/chart" uri="{C3380CC4-5D6E-409C-BE32-E72D297353CC}">
              <c16:uniqueId val="{00000001-EF3E-4A8A-87A1-C141830C6CF8}"/>
            </c:ext>
          </c:extLst>
        </c:ser>
        <c:dLbls>
          <c:showLegendKey val="0"/>
          <c:showVal val="0"/>
          <c:showCatName val="0"/>
          <c:showSerName val="0"/>
          <c:showPercent val="0"/>
          <c:showBubbleSize val="0"/>
        </c:dLbls>
        <c:gapWidth val="150"/>
        <c:overlap val="100"/>
        <c:axId val="365396760"/>
        <c:axId val="365394464"/>
      </c:barChart>
      <c:catAx>
        <c:axId val="365396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94464"/>
        <c:crosses val="autoZero"/>
        <c:auto val="1"/>
        <c:lblAlgn val="ctr"/>
        <c:lblOffset val="100"/>
        <c:noMultiLvlLbl val="0"/>
      </c:catAx>
      <c:valAx>
        <c:axId val="365394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9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0</c:v>
                </c:pt>
                <c:pt idx="2">
                  <c:v>0</c:v>
                </c:pt>
                <c:pt idx="3">
                  <c:v>0</c:v>
                </c:pt>
                <c:pt idx="4">
                  <c:v>0</c:v>
                </c:pt>
                <c:pt idx="5">
                  <c:v>0</c:v>
                </c:pt>
                <c:pt idx="6">
                  <c:v>0</c:v>
                </c:pt>
                <c:pt idx="7">
                  <c:v>8.0760947595117996E-2</c:v>
                </c:pt>
                <c:pt idx="8">
                  <c:v>0</c:v>
                </c:pt>
                <c:pt idx="9">
                  <c:v>0</c:v>
                </c:pt>
                <c:pt idx="10">
                  <c:v>0</c:v>
                </c:pt>
                <c:pt idx="11">
                  <c:v>0</c:v>
                </c:pt>
                <c:pt idx="12">
                  <c:v>0</c:v>
                </c:pt>
                <c:pt idx="13">
                  <c:v>0</c:v>
                </c:pt>
                <c:pt idx="14">
                  <c:v>4.4875246813857003E-2</c:v>
                </c:pt>
                <c:pt idx="15">
                  <c:v>0</c:v>
                </c:pt>
                <c:pt idx="16">
                  <c:v>0.18849295395386001</c:v>
                </c:pt>
                <c:pt idx="17">
                  <c:v>0</c:v>
                </c:pt>
                <c:pt idx="18">
                  <c:v>0</c:v>
                </c:pt>
                <c:pt idx="19">
                  <c:v>0</c:v>
                </c:pt>
                <c:pt idx="20">
                  <c:v>0</c:v>
                </c:pt>
                <c:pt idx="21">
                  <c:v>0</c:v>
                </c:pt>
                <c:pt idx="22">
                  <c:v>8.0804453223199998E-2</c:v>
                </c:pt>
                <c:pt idx="23">
                  <c:v>0</c:v>
                </c:pt>
                <c:pt idx="24">
                  <c:v>0</c:v>
                </c:pt>
                <c:pt idx="25">
                  <c:v>0</c:v>
                </c:pt>
                <c:pt idx="26">
                  <c:v>0</c:v>
                </c:pt>
                <c:pt idx="27">
                  <c:v>0</c:v>
                </c:pt>
                <c:pt idx="28">
                  <c:v>0</c:v>
                </c:pt>
                <c:pt idx="29">
                  <c:v>0</c:v>
                </c:pt>
                <c:pt idx="30">
                  <c:v>3.5913090321422002E-2</c:v>
                </c:pt>
              </c:numCache>
            </c:numRef>
          </c:val>
          <c:smooth val="0"/>
          <c:extLst>
            <c:ext xmlns:c16="http://schemas.microsoft.com/office/drawing/2014/chart" uri="{C3380CC4-5D6E-409C-BE32-E72D297353CC}">
              <c16:uniqueId val="{00000000-9049-4545-84CA-BDADDCBA80FA}"/>
            </c:ext>
          </c:extLst>
        </c:ser>
        <c:dLbls>
          <c:showLegendKey val="0"/>
          <c:showVal val="0"/>
          <c:showCatName val="0"/>
          <c:showSerName val="0"/>
          <c:showPercent val="0"/>
          <c:showBubbleSize val="0"/>
        </c:dLbls>
        <c:smooth val="0"/>
        <c:axId val="365385280"/>
        <c:axId val="365384296"/>
      </c:lineChart>
      <c:dateAx>
        <c:axId val="365385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84296"/>
        <c:crosses val="autoZero"/>
        <c:auto val="1"/>
        <c:lblOffset val="100"/>
        <c:baseTimeUnit val="days"/>
      </c:dateAx>
      <c:valAx>
        <c:axId val="365384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8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Bostik Professional Partners PH</c:v>
                </c:pt>
              </c:strCache>
            </c:strRef>
          </c:cat>
          <c:val>
            <c:numRef>
              <c:f>Sheet1!$B$2</c:f>
              <c:numCache>
                <c:formatCode>General</c:formatCode>
                <c:ptCount val="1"/>
                <c:pt idx="0">
                  <c:v>46</c:v>
                </c:pt>
              </c:numCache>
            </c:numRef>
          </c:val>
          <c:extLst>
            <c:ext xmlns:c16="http://schemas.microsoft.com/office/drawing/2014/chart" uri="{C3380CC4-5D6E-409C-BE32-E72D297353CC}">
              <c16:uniqueId val="{00000000-0122-4AA6-BB99-B9100D54BC0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Bostik Professional Partners PH</c:v>
                </c:pt>
              </c:strCache>
            </c:strRef>
          </c:cat>
          <c:val>
            <c:numRef>
              <c:f>Sheet1!$C$2</c:f>
              <c:numCache>
                <c:formatCode>General</c:formatCode>
                <c:ptCount val="1"/>
                <c:pt idx="0">
                  <c:v>0</c:v>
                </c:pt>
              </c:numCache>
            </c:numRef>
          </c:val>
          <c:extLst>
            <c:ext xmlns:c16="http://schemas.microsoft.com/office/drawing/2014/chart" uri="{C3380CC4-5D6E-409C-BE32-E72D297353CC}">
              <c16:uniqueId val="{00000001-0122-4AA6-BB99-B9100D54BC0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Bostik Professional Partners PH</c:v>
                </c:pt>
              </c:strCache>
            </c:strRef>
          </c:cat>
          <c:val>
            <c:numRef>
              <c:f>Sheet1!$D$2</c:f>
              <c:numCache>
                <c:formatCode>General</c:formatCode>
                <c:ptCount val="1"/>
                <c:pt idx="0">
                  <c:v>0</c:v>
                </c:pt>
              </c:numCache>
            </c:numRef>
          </c:val>
          <c:extLst>
            <c:ext xmlns:c16="http://schemas.microsoft.com/office/drawing/2014/chart" uri="{C3380CC4-5D6E-409C-BE32-E72D297353CC}">
              <c16:uniqueId val="{00000002-0122-4AA6-BB99-B9100D54BC0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Bostik Professional Partners PH</c:v>
                </c:pt>
              </c:strCache>
            </c:strRef>
          </c:cat>
          <c:val>
            <c:numRef>
              <c:f>Sheet1!$E$2</c:f>
              <c:numCache>
                <c:formatCode>General</c:formatCode>
                <c:ptCount val="1"/>
                <c:pt idx="0">
                  <c:v>0</c:v>
                </c:pt>
              </c:numCache>
            </c:numRef>
          </c:val>
          <c:extLst>
            <c:ext xmlns:c16="http://schemas.microsoft.com/office/drawing/2014/chart" uri="{C3380CC4-5D6E-409C-BE32-E72D297353CC}">
              <c16:uniqueId val="{00000003-0122-4AA6-BB99-B9100D54BC0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Bostik Professional Partners PH</c:v>
                </c:pt>
              </c:strCache>
            </c:strRef>
          </c:cat>
          <c:val>
            <c:numRef>
              <c:f>Sheet1!$F$2</c:f>
              <c:numCache>
                <c:formatCode>General</c:formatCode>
                <c:ptCount val="1"/>
                <c:pt idx="0">
                  <c:v>0</c:v>
                </c:pt>
              </c:numCache>
            </c:numRef>
          </c:val>
          <c:extLst>
            <c:ext xmlns:c16="http://schemas.microsoft.com/office/drawing/2014/chart" uri="{C3380CC4-5D6E-409C-BE32-E72D297353CC}">
              <c16:uniqueId val="{00000004-0122-4AA6-BB99-B9100D54BC0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Bostik Professional Partners PH</c:v>
                </c:pt>
              </c:strCache>
            </c:strRef>
          </c:cat>
          <c:val>
            <c:numRef>
              <c:f>Sheet1!$G$2</c:f>
              <c:numCache>
                <c:formatCode>General</c:formatCode>
                <c:ptCount val="1"/>
                <c:pt idx="0">
                  <c:v>0</c:v>
                </c:pt>
              </c:numCache>
            </c:numRef>
          </c:val>
          <c:extLst>
            <c:ext xmlns:c16="http://schemas.microsoft.com/office/drawing/2014/chart" uri="{C3380CC4-5D6E-409C-BE32-E72D297353CC}">
              <c16:uniqueId val="{00000005-0122-4AA6-BB99-B9100D54BC0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Bostik Professional Partners PH</c:v>
                </c:pt>
              </c:strCache>
            </c:strRef>
          </c:cat>
          <c:val>
            <c:numRef>
              <c:f>Sheet1!$H$2</c:f>
              <c:numCache>
                <c:formatCode>General</c:formatCode>
                <c:ptCount val="1"/>
                <c:pt idx="0">
                  <c:v>0</c:v>
                </c:pt>
              </c:numCache>
            </c:numRef>
          </c:val>
          <c:extLst>
            <c:ext xmlns:c16="http://schemas.microsoft.com/office/drawing/2014/chart" uri="{C3380CC4-5D6E-409C-BE32-E72D297353CC}">
              <c16:uniqueId val="{00000006-0122-4AA6-BB99-B9100D54BC0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Bostik Professional Partners PH</c:v>
                </c:pt>
              </c:strCache>
            </c:strRef>
          </c:cat>
          <c:val>
            <c:numRef>
              <c:f>Sheet1!$I$2</c:f>
              <c:numCache>
                <c:formatCode>General</c:formatCode>
                <c:ptCount val="1"/>
                <c:pt idx="0">
                  <c:v>2</c:v>
                </c:pt>
              </c:numCache>
            </c:numRef>
          </c:val>
          <c:extLst>
            <c:ext xmlns:c16="http://schemas.microsoft.com/office/drawing/2014/chart" uri="{C3380CC4-5D6E-409C-BE32-E72D297353CC}">
              <c16:uniqueId val="{00000007-0122-4AA6-BB99-B9100D54BC0C}"/>
            </c:ext>
          </c:extLst>
        </c:ser>
        <c:dLbls>
          <c:showLegendKey val="0"/>
          <c:showVal val="0"/>
          <c:showCatName val="0"/>
          <c:showSerName val="0"/>
          <c:showPercent val="0"/>
          <c:showBubbleSize val="0"/>
        </c:dLbls>
        <c:gapWidth val="150"/>
        <c:overlap val="100"/>
        <c:axId val="365383640"/>
        <c:axId val="365392824"/>
      </c:barChart>
      <c:catAx>
        <c:axId val="365383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92824"/>
        <c:crosses val="autoZero"/>
        <c:auto val="1"/>
        <c:lblAlgn val="ctr"/>
        <c:lblOffset val="100"/>
        <c:noMultiLvlLbl val="0"/>
      </c:catAx>
      <c:valAx>
        <c:axId val="365392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383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c:v>
                </c:pt>
                <c:pt idx="1">
                  <c:v>1</c:v>
                </c:pt>
                <c:pt idx="2">
                  <c:v>1</c:v>
                </c:pt>
                <c:pt idx="3">
                  <c:v>0</c:v>
                </c:pt>
                <c:pt idx="4">
                  <c:v>1</c:v>
                </c:pt>
                <c:pt idx="5">
                  <c:v>0</c:v>
                </c:pt>
                <c:pt idx="6">
                  <c:v>2</c:v>
                </c:pt>
                <c:pt idx="7">
                  <c:v>0</c:v>
                </c:pt>
                <c:pt idx="8">
                  <c:v>0</c:v>
                </c:pt>
                <c:pt idx="9">
                  <c:v>0</c:v>
                </c:pt>
                <c:pt idx="10">
                  <c:v>1</c:v>
                </c:pt>
                <c:pt idx="11">
                  <c:v>0</c:v>
                </c:pt>
                <c:pt idx="12">
                  <c:v>0</c:v>
                </c:pt>
                <c:pt idx="13">
                  <c:v>0</c:v>
                </c:pt>
                <c:pt idx="14">
                  <c:v>0</c:v>
                </c:pt>
                <c:pt idx="15">
                  <c:v>0</c:v>
                </c:pt>
                <c:pt idx="16">
                  <c:v>0</c:v>
                </c:pt>
                <c:pt idx="17">
                  <c:v>0</c:v>
                </c:pt>
                <c:pt idx="18">
                  <c:v>1</c:v>
                </c:pt>
                <c:pt idx="19">
                  <c:v>0</c:v>
                </c:pt>
                <c:pt idx="20">
                  <c:v>0</c:v>
                </c:pt>
                <c:pt idx="21">
                  <c:v>0</c:v>
                </c:pt>
                <c:pt idx="22">
                  <c:v>2</c:v>
                </c:pt>
                <c:pt idx="23">
                  <c:v>1</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0-054C-4A7E-AB08-64F0358C90D4}"/>
            </c:ext>
          </c:extLst>
        </c:ser>
        <c:dLbls>
          <c:showLegendKey val="0"/>
          <c:showVal val="0"/>
          <c:showCatName val="0"/>
          <c:showSerName val="0"/>
          <c:showPercent val="0"/>
          <c:showBubbleSize val="0"/>
        </c:dLbls>
        <c:smooth val="0"/>
        <c:axId val="460748512"/>
        <c:axId val="460755728"/>
      </c:lineChart>
      <c:dateAx>
        <c:axId val="460748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755728"/>
        <c:crosses val="autoZero"/>
        <c:auto val="1"/>
        <c:lblOffset val="100"/>
        <c:baseTimeUnit val="days"/>
      </c:dateAx>
      <c:valAx>
        <c:axId val="46075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74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Bostik Professional Partners PH</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2</c:v>
                </c:pt>
                <c:pt idx="1">
                  <c:v>1</c:v>
                </c:pt>
                <c:pt idx="2">
                  <c:v>2</c:v>
                </c:pt>
                <c:pt idx="3">
                  <c:v>1</c:v>
                </c:pt>
                <c:pt idx="4">
                  <c:v>2</c:v>
                </c:pt>
                <c:pt idx="5">
                  <c:v>0</c:v>
                </c:pt>
                <c:pt idx="6">
                  <c:v>2</c:v>
                </c:pt>
                <c:pt idx="7">
                  <c:v>0</c:v>
                </c:pt>
                <c:pt idx="8">
                  <c:v>2</c:v>
                </c:pt>
                <c:pt idx="9">
                  <c:v>1</c:v>
                </c:pt>
                <c:pt idx="10">
                  <c:v>2</c:v>
                </c:pt>
                <c:pt idx="11">
                  <c:v>1</c:v>
                </c:pt>
                <c:pt idx="12">
                  <c:v>0</c:v>
                </c:pt>
                <c:pt idx="13">
                  <c:v>0</c:v>
                </c:pt>
                <c:pt idx="14">
                  <c:v>0</c:v>
                </c:pt>
                <c:pt idx="15">
                  <c:v>1</c:v>
                </c:pt>
                <c:pt idx="16">
                  <c:v>0</c:v>
                </c:pt>
                <c:pt idx="17">
                  <c:v>4</c:v>
                </c:pt>
                <c:pt idx="18">
                  <c:v>1</c:v>
                </c:pt>
                <c:pt idx="19">
                  <c:v>0</c:v>
                </c:pt>
                <c:pt idx="20">
                  <c:v>0</c:v>
                </c:pt>
                <c:pt idx="21">
                  <c:v>2</c:v>
                </c:pt>
                <c:pt idx="22">
                  <c:v>1</c:v>
                </c:pt>
                <c:pt idx="23">
                  <c:v>7</c:v>
                </c:pt>
                <c:pt idx="24">
                  <c:v>11</c:v>
                </c:pt>
                <c:pt idx="25">
                  <c:v>1</c:v>
                </c:pt>
                <c:pt idx="26">
                  <c:v>1</c:v>
                </c:pt>
                <c:pt idx="27">
                  <c:v>2</c:v>
                </c:pt>
                <c:pt idx="28">
                  <c:v>0</c:v>
                </c:pt>
                <c:pt idx="29">
                  <c:v>0</c:v>
                </c:pt>
                <c:pt idx="30">
                  <c:v>1</c:v>
                </c:pt>
              </c:numCache>
            </c:numRef>
          </c:val>
          <c:smooth val="0"/>
          <c:extLst>
            <c:ext xmlns:c16="http://schemas.microsoft.com/office/drawing/2014/chart" uri="{C3380CC4-5D6E-409C-BE32-E72D297353CC}">
              <c16:uniqueId val="{00000000-52F6-4379-9F86-EA3DD8E94615}"/>
            </c:ext>
          </c:extLst>
        </c:ser>
        <c:dLbls>
          <c:showLegendKey val="0"/>
          <c:showVal val="0"/>
          <c:showCatName val="0"/>
          <c:showSerName val="0"/>
          <c:showPercent val="0"/>
          <c:showBubbleSize val="0"/>
        </c:dLbls>
        <c:smooth val="0"/>
        <c:axId val="460758352"/>
        <c:axId val="460759336"/>
      </c:lineChart>
      <c:dateAx>
        <c:axId val="460758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759336"/>
        <c:crosses val="autoZero"/>
        <c:auto val="1"/>
        <c:lblOffset val="100"/>
        <c:baseTimeUnit val="days"/>
      </c:dateAx>
      <c:valAx>
        <c:axId val="460759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758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A3FBF-38C7-4A3B-9F13-5F72A663A93A}"/>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C41A7525-3BBE-46DE-9207-C8120FF7A8F6}"/>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4064197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E159A-F33F-4D4A-BEBB-BB2A8C15A44D}"/>
              </a:ext>
            </a:extLst>
          </p:cNvPr>
          <p:cNvSpPr>
            <a:spLocks noGrp="1"/>
          </p:cNvSpPr>
          <p:nvPr>
            <p:ph type="title"/>
          </p:nvPr>
        </p:nvSpPr>
        <p:spPr/>
        <p:txBody>
          <a:bodyPr/>
          <a:lstStyle/>
          <a:p>
            <a:r>
              <a:rPr lang="en-US"/>
              <a:t>Facebook Fans Total | Bostik Professional Partners PH</a:t>
            </a:r>
          </a:p>
        </p:txBody>
      </p:sp>
      <p:graphicFrame>
        <p:nvGraphicFramePr>
          <p:cNvPr id="6" name="Chart Placeholder 5">
            <a:extLst>
              <a:ext uri="{FF2B5EF4-FFF2-40B4-BE49-F238E27FC236}">
                <a16:creationId xmlns:a16="http://schemas.microsoft.com/office/drawing/2014/main" id="{634E3A5F-590E-46F6-858C-660C92ADBBEB}"/>
              </a:ext>
            </a:extLst>
          </p:cNvPr>
          <p:cNvGraphicFramePr>
            <a:graphicFrameLocks noGrp="1"/>
          </p:cNvGraphicFramePr>
          <p:nvPr>
            <p:ph type="chart" sz="quarter" idx="13"/>
            <p:extLst>
              <p:ext uri="{D42A27DB-BD31-4B8C-83A1-F6EECF244321}">
                <p14:modId xmlns:p14="http://schemas.microsoft.com/office/powerpoint/2010/main" val="1205490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D2755F-8312-492A-A4C2-701943471713}"/>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DF0B6B7C-A0ED-43E9-9F46-4DE9D7855E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4888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D6678-7E90-4414-AA52-15CD2EEFC7D0}"/>
              </a:ext>
            </a:extLst>
          </p:cNvPr>
          <p:cNvSpPr>
            <a:spLocks noGrp="1"/>
          </p:cNvSpPr>
          <p:nvPr>
            <p:ph type="title"/>
          </p:nvPr>
        </p:nvSpPr>
        <p:spPr/>
        <p:txBody>
          <a:bodyPr/>
          <a:lstStyle/>
          <a:p>
            <a:r>
              <a:rPr lang="en-US"/>
              <a:t>Facebook Reactions Distribution | Bostik Professional Partners PH</a:t>
            </a:r>
          </a:p>
        </p:txBody>
      </p:sp>
      <p:graphicFrame>
        <p:nvGraphicFramePr>
          <p:cNvPr id="6" name="Chart Placeholder 5">
            <a:extLst>
              <a:ext uri="{FF2B5EF4-FFF2-40B4-BE49-F238E27FC236}">
                <a16:creationId xmlns:a16="http://schemas.microsoft.com/office/drawing/2014/main" id="{2A2A4C31-7D09-4F96-B66C-A8DE029D9ACE}"/>
              </a:ext>
            </a:extLst>
          </p:cNvPr>
          <p:cNvGraphicFramePr>
            <a:graphicFrameLocks noGrp="1"/>
          </p:cNvGraphicFramePr>
          <p:nvPr>
            <p:ph type="chart" sz="quarter" idx="13"/>
            <p:extLst>
              <p:ext uri="{D42A27DB-BD31-4B8C-83A1-F6EECF244321}">
                <p14:modId xmlns:p14="http://schemas.microsoft.com/office/powerpoint/2010/main" val="1453756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CD629D-CD6C-45E3-A8E5-A76DAC9E0D45}"/>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45FE50B3-C25A-4A72-AEDA-AFE0D83EE1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602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F1E3B-5F9C-4247-AF6A-885C5B203A32}"/>
              </a:ext>
            </a:extLst>
          </p:cNvPr>
          <p:cNvSpPr>
            <a:spLocks noGrp="1"/>
          </p:cNvSpPr>
          <p:nvPr>
            <p:ph type="title"/>
          </p:nvPr>
        </p:nvSpPr>
        <p:spPr/>
        <p:txBody>
          <a:bodyPr/>
          <a:lstStyle/>
          <a:p>
            <a:r>
              <a:rPr lang="en-US"/>
              <a:t>Facebook Impressions | Bostik Professional Partners PH</a:t>
            </a:r>
          </a:p>
        </p:txBody>
      </p:sp>
      <p:graphicFrame>
        <p:nvGraphicFramePr>
          <p:cNvPr id="6" name="Chart Placeholder 5">
            <a:extLst>
              <a:ext uri="{FF2B5EF4-FFF2-40B4-BE49-F238E27FC236}">
                <a16:creationId xmlns:a16="http://schemas.microsoft.com/office/drawing/2014/main" id="{C57C4277-52B6-4A8B-A32B-61E86614B9B0}"/>
              </a:ext>
            </a:extLst>
          </p:cNvPr>
          <p:cNvGraphicFramePr>
            <a:graphicFrameLocks noGrp="1"/>
          </p:cNvGraphicFramePr>
          <p:nvPr>
            <p:ph type="chart" sz="quarter" idx="13"/>
            <p:extLst>
              <p:ext uri="{D42A27DB-BD31-4B8C-83A1-F6EECF244321}">
                <p14:modId xmlns:p14="http://schemas.microsoft.com/office/powerpoint/2010/main" val="2676205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9C172B-6DD1-4E71-A528-7130A8588FBB}"/>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491E799C-FA4F-4C9E-8641-16E15E5DED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928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5EC53-352C-4F72-804D-199045AAB5B6}"/>
              </a:ext>
            </a:extLst>
          </p:cNvPr>
          <p:cNvSpPr>
            <a:spLocks noGrp="1"/>
          </p:cNvSpPr>
          <p:nvPr>
            <p:ph type="title"/>
          </p:nvPr>
        </p:nvSpPr>
        <p:spPr/>
        <p:txBody>
          <a:bodyPr/>
          <a:lstStyle/>
          <a:p>
            <a:r>
              <a:rPr lang="en-US"/>
              <a:t>Facebook Reach | Bostik Professional Partners PH</a:t>
            </a:r>
          </a:p>
        </p:txBody>
      </p:sp>
      <p:graphicFrame>
        <p:nvGraphicFramePr>
          <p:cNvPr id="6" name="Chart Placeholder 5">
            <a:extLst>
              <a:ext uri="{FF2B5EF4-FFF2-40B4-BE49-F238E27FC236}">
                <a16:creationId xmlns:a16="http://schemas.microsoft.com/office/drawing/2014/main" id="{AF0E9301-581A-465D-B63F-527CF73AC67C}"/>
              </a:ext>
            </a:extLst>
          </p:cNvPr>
          <p:cNvGraphicFramePr>
            <a:graphicFrameLocks noGrp="1"/>
          </p:cNvGraphicFramePr>
          <p:nvPr>
            <p:ph type="chart" sz="quarter" idx="13"/>
            <p:extLst>
              <p:ext uri="{D42A27DB-BD31-4B8C-83A1-F6EECF244321}">
                <p14:modId xmlns:p14="http://schemas.microsoft.com/office/powerpoint/2010/main" val="2989102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1DA83C-E861-4B1B-B5B4-7838B28DBD5B}"/>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7B49BA9A-02EE-4EDA-B30E-C9196F162A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2988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B4B0F-C51E-4457-A7FE-B49986140269}"/>
              </a:ext>
            </a:extLst>
          </p:cNvPr>
          <p:cNvSpPr>
            <a:spLocks noGrp="1"/>
          </p:cNvSpPr>
          <p:nvPr>
            <p:ph type="title"/>
          </p:nvPr>
        </p:nvSpPr>
        <p:spPr/>
        <p:txBody>
          <a:bodyPr/>
          <a:lstStyle/>
          <a:p>
            <a:r>
              <a:rPr lang="en-US"/>
              <a:t>Facebook Engaged Users | Bostik Professional Partners PH</a:t>
            </a:r>
          </a:p>
        </p:txBody>
      </p:sp>
      <p:graphicFrame>
        <p:nvGraphicFramePr>
          <p:cNvPr id="6" name="Chart Placeholder 5">
            <a:extLst>
              <a:ext uri="{FF2B5EF4-FFF2-40B4-BE49-F238E27FC236}">
                <a16:creationId xmlns:a16="http://schemas.microsoft.com/office/drawing/2014/main" id="{60EDE97C-3AAA-43C6-999B-B101F2132406}"/>
              </a:ext>
            </a:extLst>
          </p:cNvPr>
          <p:cNvGraphicFramePr>
            <a:graphicFrameLocks noGrp="1"/>
          </p:cNvGraphicFramePr>
          <p:nvPr>
            <p:ph type="chart" sz="quarter" idx="13"/>
            <p:extLst>
              <p:ext uri="{D42A27DB-BD31-4B8C-83A1-F6EECF244321}">
                <p14:modId xmlns:p14="http://schemas.microsoft.com/office/powerpoint/2010/main" val="4014800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580E32-6061-4081-8746-9350E0C8E4FE}"/>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4807DA0C-C73C-4B46-AF59-825E76C64D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9501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7FF86-A415-4A58-9189-9F74F600ED88}"/>
              </a:ext>
            </a:extLst>
          </p:cNvPr>
          <p:cNvSpPr>
            <a:spLocks noGrp="1"/>
          </p:cNvSpPr>
          <p:nvPr>
            <p:ph type="title"/>
          </p:nvPr>
        </p:nvSpPr>
        <p:spPr/>
        <p:txBody>
          <a:bodyPr/>
          <a:lstStyle/>
          <a:p>
            <a:r>
              <a:rPr lang="en-US"/>
              <a:t>Facebook Reach Type Distribution (last 28 days) | Bostik Professional Partners PH</a:t>
            </a:r>
          </a:p>
        </p:txBody>
      </p:sp>
      <p:graphicFrame>
        <p:nvGraphicFramePr>
          <p:cNvPr id="6" name="Chart Placeholder 5">
            <a:extLst>
              <a:ext uri="{FF2B5EF4-FFF2-40B4-BE49-F238E27FC236}">
                <a16:creationId xmlns:a16="http://schemas.microsoft.com/office/drawing/2014/main" id="{8FFDA10C-96B5-4C42-BD4F-D8CA388955D4}"/>
              </a:ext>
            </a:extLst>
          </p:cNvPr>
          <p:cNvGraphicFramePr>
            <a:graphicFrameLocks noGrp="1"/>
          </p:cNvGraphicFramePr>
          <p:nvPr>
            <p:ph type="chart" sz="quarter" idx="13"/>
            <p:extLst>
              <p:ext uri="{D42A27DB-BD31-4B8C-83A1-F6EECF244321}">
                <p14:modId xmlns:p14="http://schemas.microsoft.com/office/powerpoint/2010/main" val="1270785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63BB4F-82A3-489A-B2FC-447ECFBCB668}"/>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5D92A615-A387-4182-874F-74C7931366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9492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B93BE-2631-43AB-8DAB-4613970DB1EB}"/>
              </a:ext>
            </a:extLst>
          </p:cNvPr>
          <p:cNvSpPr>
            <a:spLocks noGrp="1"/>
          </p:cNvSpPr>
          <p:nvPr>
            <p:ph type="title"/>
          </p:nvPr>
        </p:nvSpPr>
        <p:spPr/>
        <p:txBody>
          <a:bodyPr/>
          <a:lstStyle/>
          <a:p>
            <a:r>
              <a:rPr lang="en-US"/>
              <a:t>Facebook Fan Demographics | Bostik Professional Partners PH</a:t>
            </a:r>
          </a:p>
        </p:txBody>
      </p:sp>
      <p:graphicFrame>
        <p:nvGraphicFramePr>
          <p:cNvPr id="6" name="Chart Placeholder 5">
            <a:extLst>
              <a:ext uri="{FF2B5EF4-FFF2-40B4-BE49-F238E27FC236}">
                <a16:creationId xmlns:a16="http://schemas.microsoft.com/office/drawing/2014/main" id="{7DB7983B-6C2F-4DE7-877A-8D5B89B008D3}"/>
              </a:ext>
            </a:extLst>
          </p:cNvPr>
          <p:cNvGraphicFramePr>
            <a:graphicFrameLocks noGrp="1"/>
          </p:cNvGraphicFramePr>
          <p:nvPr>
            <p:ph type="chart" sz="quarter" idx="13"/>
            <p:extLst>
              <p:ext uri="{D42A27DB-BD31-4B8C-83A1-F6EECF244321}">
                <p14:modId xmlns:p14="http://schemas.microsoft.com/office/powerpoint/2010/main" val="2761216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83068F-06D6-4475-994B-114926046B9F}"/>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162192BA-4102-4A1D-A28D-8334BE81FF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2146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D61FC-A5B5-466D-8AD5-1C3AB1EAA002}"/>
              </a:ext>
            </a:extLst>
          </p:cNvPr>
          <p:cNvSpPr>
            <a:spLocks noGrp="1"/>
          </p:cNvSpPr>
          <p:nvPr>
            <p:ph type="title"/>
          </p:nvPr>
        </p:nvSpPr>
        <p:spPr/>
        <p:txBody>
          <a:bodyPr/>
          <a:lstStyle/>
          <a:p>
            <a:r>
              <a:rPr lang="en-US"/>
              <a:t>Facebook Key Metrics Table | Bostik Professional Partners PH</a:t>
            </a:r>
          </a:p>
        </p:txBody>
      </p:sp>
      <p:graphicFrame>
        <p:nvGraphicFramePr>
          <p:cNvPr id="5" name="Table Placeholder 4">
            <a:extLst>
              <a:ext uri="{FF2B5EF4-FFF2-40B4-BE49-F238E27FC236}">
                <a16:creationId xmlns:a16="http://schemas.microsoft.com/office/drawing/2014/main" id="{08AE2ED8-D728-4743-BD0E-B3EF31644E1D}"/>
              </a:ext>
            </a:extLst>
          </p:cNvPr>
          <p:cNvGraphicFramePr>
            <a:graphicFrameLocks noGrp="1"/>
          </p:cNvGraphicFramePr>
          <p:nvPr>
            <p:ph type="tbl" sz="quarter" idx="13"/>
            <p:extLst>
              <p:ext uri="{D42A27DB-BD31-4B8C-83A1-F6EECF244321}">
                <p14:modId xmlns:p14="http://schemas.microsoft.com/office/powerpoint/2010/main" val="1329567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10282632"/>
                    </a:ext>
                  </a:extLst>
                </a:gridCol>
                <a:gridCol w="740664">
                  <a:extLst>
                    <a:ext uri="{9D8B030D-6E8A-4147-A177-3AD203B41FA5}">
                      <a16:colId xmlns:a16="http://schemas.microsoft.com/office/drawing/2014/main" val="3926733380"/>
                    </a:ext>
                  </a:extLst>
                </a:gridCol>
                <a:gridCol w="740664">
                  <a:extLst>
                    <a:ext uri="{9D8B030D-6E8A-4147-A177-3AD203B41FA5}">
                      <a16:colId xmlns:a16="http://schemas.microsoft.com/office/drawing/2014/main" val="3976879473"/>
                    </a:ext>
                  </a:extLst>
                </a:gridCol>
                <a:gridCol w="740664">
                  <a:extLst>
                    <a:ext uri="{9D8B030D-6E8A-4147-A177-3AD203B41FA5}">
                      <a16:colId xmlns:a16="http://schemas.microsoft.com/office/drawing/2014/main" val="833183694"/>
                    </a:ext>
                  </a:extLst>
                </a:gridCol>
                <a:gridCol w="740664">
                  <a:extLst>
                    <a:ext uri="{9D8B030D-6E8A-4147-A177-3AD203B41FA5}">
                      <a16:colId xmlns:a16="http://schemas.microsoft.com/office/drawing/2014/main" val="549868882"/>
                    </a:ext>
                  </a:extLst>
                </a:gridCol>
                <a:gridCol w="740664">
                  <a:extLst>
                    <a:ext uri="{9D8B030D-6E8A-4147-A177-3AD203B41FA5}">
                      <a16:colId xmlns:a16="http://schemas.microsoft.com/office/drawing/2014/main" val="974486714"/>
                    </a:ext>
                  </a:extLst>
                </a:gridCol>
                <a:gridCol w="740664">
                  <a:extLst>
                    <a:ext uri="{9D8B030D-6E8A-4147-A177-3AD203B41FA5}">
                      <a16:colId xmlns:a16="http://schemas.microsoft.com/office/drawing/2014/main" val="4025645449"/>
                    </a:ext>
                  </a:extLst>
                </a:gridCol>
                <a:gridCol w="740664">
                  <a:extLst>
                    <a:ext uri="{9D8B030D-6E8A-4147-A177-3AD203B41FA5}">
                      <a16:colId xmlns:a16="http://schemas.microsoft.com/office/drawing/2014/main" val="248459765"/>
                    </a:ext>
                  </a:extLst>
                </a:gridCol>
                <a:gridCol w="740664">
                  <a:extLst>
                    <a:ext uri="{9D8B030D-6E8A-4147-A177-3AD203B41FA5}">
                      <a16:colId xmlns:a16="http://schemas.microsoft.com/office/drawing/2014/main" val="822341722"/>
                    </a:ext>
                  </a:extLst>
                </a:gridCol>
                <a:gridCol w="740664">
                  <a:extLst>
                    <a:ext uri="{9D8B030D-6E8A-4147-A177-3AD203B41FA5}">
                      <a16:colId xmlns:a16="http://schemas.microsoft.com/office/drawing/2014/main" val="387477404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34810777"/>
                  </a:ext>
                </a:extLst>
              </a:tr>
              <a:tr h="370840">
                <a:tc>
                  <a:txBody>
                    <a:bodyPr/>
                    <a:lstStyle/>
                    <a:p>
                      <a:r>
                        <a:rPr lang="en-US" sz="1000"/>
                        <a:t>Bostik Professional Partners PH</a:t>
                      </a:r>
                    </a:p>
                  </a:txBody>
                  <a:tcPr/>
                </a:tc>
                <a:tc>
                  <a:txBody>
                    <a:bodyPr/>
                    <a:lstStyle/>
                    <a:p>
                      <a:r>
                        <a:rPr lang="en-US" sz="1000"/>
                        <a:t>11138</a:t>
                      </a:r>
                    </a:p>
                  </a:txBody>
                  <a:tcPr/>
                </a:tc>
                <a:tc>
                  <a:txBody>
                    <a:bodyPr/>
                    <a:lstStyle/>
                    <a:p>
                      <a:r>
                        <a:rPr lang="en-US" sz="1000"/>
                        <a:t>-13</a:t>
                      </a:r>
                    </a:p>
                  </a:txBody>
                  <a:tcPr/>
                </a:tc>
                <a:tc>
                  <a:txBody>
                    <a:bodyPr/>
                    <a:lstStyle/>
                    <a:p>
                      <a:r>
                        <a:rPr lang="en-US" sz="1000"/>
                        <a:t>5</a:t>
                      </a:r>
                    </a:p>
                  </a:txBody>
                  <a:tcPr/>
                </a:tc>
                <a:tc>
                  <a:txBody>
                    <a:bodyPr/>
                    <a:lstStyle/>
                    <a:p>
                      <a:r>
                        <a:rPr lang="en-US" sz="1000"/>
                        <a:t>46</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0.0861 %</a:t>
                      </a:r>
                    </a:p>
                  </a:txBody>
                  <a:tcPr/>
                </a:tc>
                <a:tc>
                  <a:txBody>
                    <a:bodyPr/>
                    <a:lstStyle/>
                    <a:p>
                      <a:r>
                        <a:rPr lang="en-US" sz="1000"/>
                        <a:t>0.0 %</a:t>
                      </a:r>
                    </a:p>
                  </a:txBody>
                  <a:tcPr/>
                </a:tc>
                <a:extLst>
                  <a:ext uri="{0D108BD9-81ED-4DB2-BD59-A6C34878D82A}">
                    <a16:rowId xmlns:a16="http://schemas.microsoft.com/office/drawing/2014/main" val="2880819244"/>
                  </a:ext>
                </a:extLst>
              </a:tr>
            </a:tbl>
          </a:graphicData>
        </a:graphic>
      </p:graphicFrame>
      <p:sp>
        <p:nvSpPr>
          <p:cNvPr id="4" name="Text Placeholder 3">
            <a:extLst>
              <a:ext uri="{FF2B5EF4-FFF2-40B4-BE49-F238E27FC236}">
                <a16:creationId xmlns:a16="http://schemas.microsoft.com/office/drawing/2014/main" id="{6A435270-EA9F-46BA-8DD6-13AF8A1B3FC4}"/>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838081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CA9DF-96E8-4FC3-A2B1-7B2D97513B8E}"/>
              </a:ext>
            </a:extLst>
          </p:cNvPr>
          <p:cNvSpPr>
            <a:spLocks noGrp="1"/>
          </p:cNvSpPr>
          <p:nvPr>
            <p:ph type="title"/>
          </p:nvPr>
        </p:nvSpPr>
        <p:spPr/>
        <p:txBody>
          <a:bodyPr/>
          <a:lstStyle/>
          <a:p>
            <a:r>
              <a:rPr lang="en-US"/>
              <a:t>Facebook Fans Total | Bostik Professional Partners PH</a:t>
            </a:r>
          </a:p>
        </p:txBody>
      </p:sp>
      <p:graphicFrame>
        <p:nvGraphicFramePr>
          <p:cNvPr id="6" name="Chart Placeholder 5">
            <a:extLst>
              <a:ext uri="{FF2B5EF4-FFF2-40B4-BE49-F238E27FC236}">
                <a16:creationId xmlns:a16="http://schemas.microsoft.com/office/drawing/2014/main" id="{F1ACAC45-9BFF-40C7-A6DE-452E77D68BD4}"/>
              </a:ext>
            </a:extLst>
          </p:cNvPr>
          <p:cNvGraphicFramePr>
            <a:graphicFrameLocks noGrp="1"/>
          </p:cNvGraphicFramePr>
          <p:nvPr>
            <p:ph type="chart" sz="quarter" idx="13"/>
            <p:extLst>
              <p:ext uri="{D42A27DB-BD31-4B8C-83A1-F6EECF244321}">
                <p14:modId xmlns:p14="http://schemas.microsoft.com/office/powerpoint/2010/main" val="1081648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DBD7E5-4325-41AF-92A8-701CF8A49FDC}"/>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B9E8B67B-450C-4136-80BA-809BCB38A8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0819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8443E-8EA1-4874-B512-DF72E9A18CBF}"/>
              </a:ext>
            </a:extLst>
          </p:cNvPr>
          <p:cNvSpPr>
            <a:spLocks noGrp="1"/>
          </p:cNvSpPr>
          <p:nvPr>
            <p:ph type="title"/>
          </p:nvPr>
        </p:nvSpPr>
        <p:spPr/>
        <p:txBody>
          <a:bodyPr/>
          <a:lstStyle/>
          <a:p>
            <a:r>
              <a:rPr lang="en-US"/>
              <a:t>Facebook Post Type Distribution Per Profile | Bostik Professional Partners PH</a:t>
            </a:r>
          </a:p>
        </p:txBody>
      </p:sp>
      <p:graphicFrame>
        <p:nvGraphicFramePr>
          <p:cNvPr id="6" name="Chart Placeholder 5">
            <a:extLst>
              <a:ext uri="{FF2B5EF4-FFF2-40B4-BE49-F238E27FC236}">
                <a16:creationId xmlns:a16="http://schemas.microsoft.com/office/drawing/2014/main" id="{112E9242-6D1C-4124-8EBE-8BBE7BF73F6D}"/>
              </a:ext>
            </a:extLst>
          </p:cNvPr>
          <p:cNvGraphicFramePr>
            <a:graphicFrameLocks noGrp="1"/>
          </p:cNvGraphicFramePr>
          <p:nvPr>
            <p:ph type="chart" sz="quarter" idx="13"/>
            <p:extLst>
              <p:ext uri="{D42A27DB-BD31-4B8C-83A1-F6EECF244321}">
                <p14:modId xmlns:p14="http://schemas.microsoft.com/office/powerpoint/2010/main" val="2920429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B96ABE-BB75-41A7-94E4-1C5E6DAADC4E}"/>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7D4DC842-90AF-48D6-BACC-04378517E4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2903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18657-08F9-4074-8774-DA8857577B58}"/>
              </a:ext>
            </a:extLst>
          </p:cNvPr>
          <p:cNvSpPr>
            <a:spLocks noGrp="1"/>
          </p:cNvSpPr>
          <p:nvPr>
            <p:ph type="title"/>
          </p:nvPr>
        </p:nvSpPr>
        <p:spPr/>
        <p:txBody>
          <a:bodyPr/>
          <a:lstStyle/>
          <a:p>
            <a:r>
              <a:rPr lang="en-US"/>
              <a:t>Facebook Interaction Rate | Bostik Professional Partners PH</a:t>
            </a:r>
          </a:p>
        </p:txBody>
      </p:sp>
      <p:graphicFrame>
        <p:nvGraphicFramePr>
          <p:cNvPr id="6" name="Chart Placeholder 5">
            <a:extLst>
              <a:ext uri="{FF2B5EF4-FFF2-40B4-BE49-F238E27FC236}">
                <a16:creationId xmlns:a16="http://schemas.microsoft.com/office/drawing/2014/main" id="{9EA63763-C886-4B07-893F-76AA9DA8B089}"/>
              </a:ext>
            </a:extLst>
          </p:cNvPr>
          <p:cNvGraphicFramePr>
            <a:graphicFrameLocks noGrp="1"/>
          </p:cNvGraphicFramePr>
          <p:nvPr>
            <p:ph type="chart" sz="quarter" idx="13"/>
            <p:extLst>
              <p:ext uri="{D42A27DB-BD31-4B8C-83A1-F6EECF244321}">
                <p14:modId xmlns:p14="http://schemas.microsoft.com/office/powerpoint/2010/main" val="2265599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BEA8B2-33A0-4DD2-B315-CD27E60BEE0E}"/>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7AC5B416-5699-4071-93FD-EDC8912247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4873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769E5-5EB4-44EC-A26A-EE9264D481D4}"/>
              </a:ext>
            </a:extLst>
          </p:cNvPr>
          <p:cNvSpPr>
            <a:spLocks noGrp="1"/>
          </p:cNvSpPr>
          <p:nvPr>
            <p:ph type="title"/>
          </p:nvPr>
        </p:nvSpPr>
        <p:spPr/>
        <p:txBody>
          <a:bodyPr/>
          <a:lstStyle/>
          <a:p>
            <a:r>
              <a:rPr lang="en-US"/>
              <a:t>Facebook Interactions Distribution | Bostik Professional Partners PH</a:t>
            </a:r>
          </a:p>
        </p:txBody>
      </p:sp>
      <p:graphicFrame>
        <p:nvGraphicFramePr>
          <p:cNvPr id="6" name="Chart Placeholder 5">
            <a:extLst>
              <a:ext uri="{FF2B5EF4-FFF2-40B4-BE49-F238E27FC236}">
                <a16:creationId xmlns:a16="http://schemas.microsoft.com/office/drawing/2014/main" id="{20C69F97-2CCC-4DC3-91FD-F0EE3B658B1B}"/>
              </a:ext>
            </a:extLst>
          </p:cNvPr>
          <p:cNvGraphicFramePr>
            <a:graphicFrameLocks noGrp="1"/>
          </p:cNvGraphicFramePr>
          <p:nvPr>
            <p:ph type="chart" sz="quarter" idx="13"/>
            <p:extLst>
              <p:ext uri="{D42A27DB-BD31-4B8C-83A1-F6EECF244321}">
                <p14:modId xmlns:p14="http://schemas.microsoft.com/office/powerpoint/2010/main" val="1053002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3755F0-9B04-4A54-91C3-67087A158AC2}"/>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89F2654B-EE0C-4B56-9D13-72B57C5B49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3947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779AD-EE2F-417E-9301-605CD6539717}"/>
              </a:ext>
            </a:extLst>
          </p:cNvPr>
          <p:cNvSpPr>
            <a:spLocks noGrp="1"/>
          </p:cNvSpPr>
          <p:nvPr>
            <p:ph type="title"/>
          </p:nvPr>
        </p:nvSpPr>
        <p:spPr/>
        <p:txBody>
          <a:bodyPr/>
          <a:lstStyle/>
          <a:p>
            <a:r>
              <a:rPr lang="en-US"/>
              <a:t>Facebook Own Posts Table  | Bostik Professional Partners PH - 1 of 4</a:t>
            </a:r>
          </a:p>
        </p:txBody>
      </p:sp>
      <p:graphicFrame>
        <p:nvGraphicFramePr>
          <p:cNvPr id="5" name="Table Placeholder 4">
            <a:extLst>
              <a:ext uri="{FF2B5EF4-FFF2-40B4-BE49-F238E27FC236}">
                <a16:creationId xmlns:a16="http://schemas.microsoft.com/office/drawing/2014/main" id="{5C5BA7C3-5D68-4C16-968A-316A1C7DCEF4}"/>
              </a:ext>
            </a:extLst>
          </p:cNvPr>
          <p:cNvGraphicFramePr>
            <a:graphicFrameLocks noGrp="1"/>
          </p:cNvGraphicFramePr>
          <p:nvPr>
            <p:ph type="tbl" sz="quarter" idx="13"/>
            <p:extLst>
              <p:ext uri="{D42A27DB-BD31-4B8C-83A1-F6EECF244321}">
                <p14:modId xmlns:p14="http://schemas.microsoft.com/office/powerpoint/2010/main" val="1187374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765715702"/>
                    </a:ext>
                  </a:extLst>
                </a:gridCol>
                <a:gridCol w="370332">
                  <a:extLst>
                    <a:ext uri="{9D8B030D-6E8A-4147-A177-3AD203B41FA5}">
                      <a16:colId xmlns:a16="http://schemas.microsoft.com/office/drawing/2014/main" val="4087279407"/>
                    </a:ext>
                  </a:extLst>
                </a:gridCol>
                <a:gridCol w="370332">
                  <a:extLst>
                    <a:ext uri="{9D8B030D-6E8A-4147-A177-3AD203B41FA5}">
                      <a16:colId xmlns:a16="http://schemas.microsoft.com/office/drawing/2014/main" val="3067473319"/>
                    </a:ext>
                  </a:extLst>
                </a:gridCol>
                <a:gridCol w="370332">
                  <a:extLst>
                    <a:ext uri="{9D8B030D-6E8A-4147-A177-3AD203B41FA5}">
                      <a16:colId xmlns:a16="http://schemas.microsoft.com/office/drawing/2014/main" val="674535161"/>
                    </a:ext>
                  </a:extLst>
                </a:gridCol>
                <a:gridCol w="329184">
                  <a:extLst>
                    <a:ext uri="{9D8B030D-6E8A-4147-A177-3AD203B41FA5}">
                      <a16:colId xmlns:a16="http://schemas.microsoft.com/office/drawing/2014/main" val="2900999481"/>
                    </a:ext>
                  </a:extLst>
                </a:gridCol>
                <a:gridCol w="329184">
                  <a:extLst>
                    <a:ext uri="{9D8B030D-6E8A-4147-A177-3AD203B41FA5}">
                      <a16:colId xmlns:a16="http://schemas.microsoft.com/office/drawing/2014/main" val="1074894566"/>
                    </a:ext>
                  </a:extLst>
                </a:gridCol>
                <a:gridCol w="329184">
                  <a:extLst>
                    <a:ext uri="{9D8B030D-6E8A-4147-A177-3AD203B41FA5}">
                      <a16:colId xmlns:a16="http://schemas.microsoft.com/office/drawing/2014/main" val="1344836183"/>
                    </a:ext>
                  </a:extLst>
                </a:gridCol>
                <a:gridCol w="329184">
                  <a:extLst>
                    <a:ext uri="{9D8B030D-6E8A-4147-A177-3AD203B41FA5}">
                      <a16:colId xmlns:a16="http://schemas.microsoft.com/office/drawing/2014/main" val="3392797266"/>
                    </a:ext>
                  </a:extLst>
                </a:gridCol>
                <a:gridCol w="329184">
                  <a:extLst>
                    <a:ext uri="{9D8B030D-6E8A-4147-A177-3AD203B41FA5}">
                      <a16:colId xmlns:a16="http://schemas.microsoft.com/office/drawing/2014/main" val="2021921976"/>
                    </a:ext>
                  </a:extLst>
                </a:gridCol>
                <a:gridCol w="329184">
                  <a:extLst>
                    <a:ext uri="{9D8B030D-6E8A-4147-A177-3AD203B41FA5}">
                      <a16:colId xmlns:a16="http://schemas.microsoft.com/office/drawing/2014/main" val="512365989"/>
                    </a:ext>
                  </a:extLst>
                </a:gridCol>
                <a:gridCol w="329184">
                  <a:extLst>
                    <a:ext uri="{9D8B030D-6E8A-4147-A177-3AD203B41FA5}">
                      <a16:colId xmlns:a16="http://schemas.microsoft.com/office/drawing/2014/main" val="2801852502"/>
                    </a:ext>
                  </a:extLst>
                </a:gridCol>
                <a:gridCol w="329184">
                  <a:extLst>
                    <a:ext uri="{9D8B030D-6E8A-4147-A177-3AD203B41FA5}">
                      <a16:colId xmlns:a16="http://schemas.microsoft.com/office/drawing/2014/main" val="1942576918"/>
                    </a:ext>
                  </a:extLst>
                </a:gridCol>
                <a:gridCol w="370332">
                  <a:extLst>
                    <a:ext uri="{9D8B030D-6E8A-4147-A177-3AD203B41FA5}">
                      <a16:colId xmlns:a16="http://schemas.microsoft.com/office/drawing/2014/main" val="1776938771"/>
                    </a:ext>
                  </a:extLst>
                </a:gridCol>
                <a:gridCol w="370332">
                  <a:extLst>
                    <a:ext uri="{9D8B030D-6E8A-4147-A177-3AD203B41FA5}">
                      <a16:colId xmlns:a16="http://schemas.microsoft.com/office/drawing/2014/main" val="781003031"/>
                    </a:ext>
                  </a:extLst>
                </a:gridCol>
                <a:gridCol w="329184">
                  <a:extLst>
                    <a:ext uri="{9D8B030D-6E8A-4147-A177-3AD203B41FA5}">
                      <a16:colId xmlns:a16="http://schemas.microsoft.com/office/drawing/2014/main" val="2332488210"/>
                    </a:ext>
                  </a:extLst>
                </a:gridCol>
                <a:gridCol w="329184">
                  <a:extLst>
                    <a:ext uri="{9D8B030D-6E8A-4147-A177-3AD203B41FA5}">
                      <a16:colId xmlns:a16="http://schemas.microsoft.com/office/drawing/2014/main" val="787786816"/>
                    </a:ext>
                  </a:extLst>
                </a:gridCol>
                <a:gridCol w="370332">
                  <a:extLst>
                    <a:ext uri="{9D8B030D-6E8A-4147-A177-3AD203B41FA5}">
                      <a16:colId xmlns:a16="http://schemas.microsoft.com/office/drawing/2014/main" val="2643064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7336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- 2018-10-31 12:00:00 </a:t>
                      </a:r>
                      <a:r>
                        <a:rPr kumimoji="0" lang="en-US" sz="1000" b="0" i="0" u="none" strike="noStrike" kern="1200" cap="none" spc="0" normalizeH="0" baseline="0" noProof="0">
                          <a:ln>
                            <a:noFill/>
                          </a:ln>
                          <a:solidFill>
                            <a:prstClr val="black"/>
                          </a:solidFill>
                          <a:effectLst/>
                          <a:uLnTx/>
                          <a:uFillTx/>
                          <a:latin typeface="+mn-lt"/>
                          <a:ea typeface="+mn-ea"/>
                          <a:cs typeface="+mn-cs"/>
                        </a:rPr>
                        <a:t> 
 Have a BOO-stick Halloween!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7685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- 2018-10-23 14:51:39 </a:t>
                      </a:r>
                      <a:r>
                        <a:rPr kumimoji="0" lang="en-US" sz="1000" b="0" i="0" u="none" strike="noStrike" kern="1200" cap="none" spc="0" normalizeH="0" baseline="0" noProof="0">
                          <a:ln>
                            <a:noFill/>
                          </a:ln>
                          <a:solidFill>
                            <a:prstClr val="black"/>
                          </a:solidFill>
                          <a:effectLst/>
                          <a:uLnTx/>
                          <a:uFillTx/>
                          <a:latin typeface="+mn-lt"/>
                          <a:ea typeface="+mn-ea"/>
                          <a:cs typeface="+mn-cs"/>
                        </a:rPr>
                        <a:t> 
 Boscolastic is a 2-component flexible cementitious waterproofing that is mixed on site and resurfaced on concrete and other construction materials. Boscolastic has excellent weathering resistance and crack bridging property.
Learn more about here Boscolastic here: https://www.bostik.com/philippines/products/Boscolastic-Cementitious-Waterproofing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6923009"/>
                  </a:ext>
                </a:extLst>
              </a:tr>
            </a:tbl>
          </a:graphicData>
        </a:graphic>
      </p:graphicFrame>
      <p:sp>
        <p:nvSpPr>
          <p:cNvPr id="4" name="Text Placeholder 3">
            <a:extLst>
              <a:ext uri="{FF2B5EF4-FFF2-40B4-BE49-F238E27FC236}">
                <a16:creationId xmlns:a16="http://schemas.microsoft.com/office/drawing/2014/main" id="{FFBFC79F-3264-402F-8311-7ADC741E5E0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179375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93F6D-0233-462C-9213-EF10774F219F}"/>
              </a:ext>
            </a:extLst>
          </p:cNvPr>
          <p:cNvSpPr>
            <a:spLocks noGrp="1"/>
          </p:cNvSpPr>
          <p:nvPr>
            <p:ph type="title"/>
          </p:nvPr>
        </p:nvSpPr>
        <p:spPr/>
        <p:txBody>
          <a:bodyPr/>
          <a:lstStyle/>
          <a:p>
            <a:r>
              <a:rPr lang="en-US"/>
              <a:t>Facebook Own Posts Table  | Bostik Professional Partners PH - 2 of 4</a:t>
            </a:r>
          </a:p>
        </p:txBody>
      </p:sp>
      <p:graphicFrame>
        <p:nvGraphicFramePr>
          <p:cNvPr id="5" name="Table Placeholder 4">
            <a:extLst>
              <a:ext uri="{FF2B5EF4-FFF2-40B4-BE49-F238E27FC236}">
                <a16:creationId xmlns:a16="http://schemas.microsoft.com/office/drawing/2014/main" id="{3B348ED1-4F7D-45C0-B654-1C944BB16905}"/>
              </a:ext>
            </a:extLst>
          </p:cNvPr>
          <p:cNvGraphicFramePr>
            <a:graphicFrameLocks noGrp="1"/>
          </p:cNvGraphicFramePr>
          <p:nvPr>
            <p:ph type="tbl" sz="quarter" idx="13"/>
            <p:extLst>
              <p:ext uri="{D42A27DB-BD31-4B8C-83A1-F6EECF244321}">
                <p14:modId xmlns:p14="http://schemas.microsoft.com/office/powerpoint/2010/main" val="1308532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536323778"/>
                    </a:ext>
                  </a:extLst>
                </a:gridCol>
                <a:gridCol w="370332">
                  <a:extLst>
                    <a:ext uri="{9D8B030D-6E8A-4147-A177-3AD203B41FA5}">
                      <a16:colId xmlns:a16="http://schemas.microsoft.com/office/drawing/2014/main" val="161930917"/>
                    </a:ext>
                  </a:extLst>
                </a:gridCol>
                <a:gridCol w="370332">
                  <a:extLst>
                    <a:ext uri="{9D8B030D-6E8A-4147-A177-3AD203B41FA5}">
                      <a16:colId xmlns:a16="http://schemas.microsoft.com/office/drawing/2014/main" val="1402377263"/>
                    </a:ext>
                  </a:extLst>
                </a:gridCol>
                <a:gridCol w="370332">
                  <a:extLst>
                    <a:ext uri="{9D8B030D-6E8A-4147-A177-3AD203B41FA5}">
                      <a16:colId xmlns:a16="http://schemas.microsoft.com/office/drawing/2014/main" val="2651414093"/>
                    </a:ext>
                  </a:extLst>
                </a:gridCol>
                <a:gridCol w="329184">
                  <a:extLst>
                    <a:ext uri="{9D8B030D-6E8A-4147-A177-3AD203B41FA5}">
                      <a16:colId xmlns:a16="http://schemas.microsoft.com/office/drawing/2014/main" val="3430834629"/>
                    </a:ext>
                  </a:extLst>
                </a:gridCol>
                <a:gridCol w="329184">
                  <a:extLst>
                    <a:ext uri="{9D8B030D-6E8A-4147-A177-3AD203B41FA5}">
                      <a16:colId xmlns:a16="http://schemas.microsoft.com/office/drawing/2014/main" val="1601090149"/>
                    </a:ext>
                  </a:extLst>
                </a:gridCol>
                <a:gridCol w="329184">
                  <a:extLst>
                    <a:ext uri="{9D8B030D-6E8A-4147-A177-3AD203B41FA5}">
                      <a16:colId xmlns:a16="http://schemas.microsoft.com/office/drawing/2014/main" val="3266711120"/>
                    </a:ext>
                  </a:extLst>
                </a:gridCol>
                <a:gridCol w="329184">
                  <a:extLst>
                    <a:ext uri="{9D8B030D-6E8A-4147-A177-3AD203B41FA5}">
                      <a16:colId xmlns:a16="http://schemas.microsoft.com/office/drawing/2014/main" val="1094571570"/>
                    </a:ext>
                  </a:extLst>
                </a:gridCol>
                <a:gridCol w="329184">
                  <a:extLst>
                    <a:ext uri="{9D8B030D-6E8A-4147-A177-3AD203B41FA5}">
                      <a16:colId xmlns:a16="http://schemas.microsoft.com/office/drawing/2014/main" val="4141913162"/>
                    </a:ext>
                  </a:extLst>
                </a:gridCol>
                <a:gridCol w="329184">
                  <a:extLst>
                    <a:ext uri="{9D8B030D-6E8A-4147-A177-3AD203B41FA5}">
                      <a16:colId xmlns:a16="http://schemas.microsoft.com/office/drawing/2014/main" val="2432019231"/>
                    </a:ext>
                  </a:extLst>
                </a:gridCol>
                <a:gridCol w="329184">
                  <a:extLst>
                    <a:ext uri="{9D8B030D-6E8A-4147-A177-3AD203B41FA5}">
                      <a16:colId xmlns:a16="http://schemas.microsoft.com/office/drawing/2014/main" val="143780265"/>
                    </a:ext>
                  </a:extLst>
                </a:gridCol>
                <a:gridCol w="329184">
                  <a:extLst>
                    <a:ext uri="{9D8B030D-6E8A-4147-A177-3AD203B41FA5}">
                      <a16:colId xmlns:a16="http://schemas.microsoft.com/office/drawing/2014/main" val="1523859256"/>
                    </a:ext>
                  </a:extLst>
                </a:gridCol>
                <a:gridCol w="370332">
                  <a:extLst>
                    <a:ext uri="{9D8B030D-6E8A-4147-A177-3AD203B41FA5}">
                      <a16:colId xmlns:a16="http://schemas.microsoft.com/office/drawing/2014/main" val="154095317"/>
                    </a:ext>
                  </a:extLst>
                </a:gridCol>
                <a:gridCol w="370332">
                  <a:extLst>
                    <a:ext uri="{9D8B030D-6E8A-4147-A177-3AD203B41FA5}">
                      <a16:colId xmlns:a16="http://schemas.microsoft.com/office/drawing/2014/main" val="3063449966"/>
                    </a:ext>
                  </a:extLst>
                </a:gridCol>
                <a:gridCol w="329184">
                  <a:extLst>
                    <a:ext uri="{9D8B030D-6E8A-4147-A177-3AD203B41FA5}">
                      <a16:colId xmlns:a16="http://schemas.microsoft.com/office/drawing/2014/main" val="1579751914"/>
                    </a:ext>
                  </a:extLst>
                </a:gridCol>
                <a:gridCol w="329184">
                  <a:extLst>
                    <a:ext uri="{9D8B030D-6E8A-4147-A177-3AD203B41FA5}">
                      <a16:colId xmlns:a16="http://schemas.microsoft.com/office/drawing/2014/main" val="3755202711"/>
                    </a:ext>
                  </a:extLst>
                </a:gridCol>
                <a:gridCol w="370332">
                  <a:extLst>
                    <a:ext uri="{9D8B030D-6E8A-4147-A177-3AD203B41FA5}">
                      <a16:colId xmlns:a16="http://schemas.microsoft.com/office/drawing/2014/main" val="1522099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7597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- 2018-10-17 18:00:00 </a:t>
                      </a:r>
                      <a:r>
                        <a:rPr kumimoji="0" lang="en-US" sz="1000" b="0" i="0" u="none" strike="noStrike" kern="1200" cap="none" spc="0" normalizeH="0" baseline="0" noProof="0">
                          <a:ln>
                            <a:noFill/>
                          </a:ln>
                          <a:solidFill>
                            <a:prstClr val="black"/>
                          </a:solidFill>
                          <a:effectLst/>
                          <a:uLnTx/>
                          <a:uFillTx/>
                          <a:latin typeface="+mn-lt"/>
                          <a:ea typeface="+mn-ea"/>
                          <a:cs typeface="+mn-cs"/>
                        </a:rPr>
                        <a:t> 
 UltraFino Skimcoat cement-based powder for thin
plastering applications. When mixed with water, the smooth creamy consistency makes it easy to correct surface imperfections prior to painting.
Learn more about Super Ultra Fino Skimcoat here: https://www.bostik.com/philippines/products/Ultra-Fino-Skimcoat-Concrete-Finisher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1483882"/>
                  </a:ext>
                </a:extLst>
              </a:tr>
            </a:tbl>
          </a:graphicData>
        </a:graphic>
      </p:graphicFrame>
      <p:sp>
        <p:nvSpPr>
          <p:cNvPr id="4" name="Text Placeholder 3">
            <a:extLst>
              <a:ext uri="{FF2B5EF4-FFF2-40B4-BE49-F238E27FC236}">
                <a16:creationId xmlns:a16="http://schemas.microsoft.com/office/drawing/2014/main" id="{B70FB40A-9D37-4C2E-B415-11FE082E6EC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838306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B8710-5710-4A21-9791-68B78D40E1BA}"/>
              </a:ext>
            </a:extLst>
          </p:cNvPr>
          <p:cNvSpPr>
            <a:spLocks noGrp="1"/>
          </p:cNvSpPr>
          <p:nvPr>
            <p:ph type="title"/>
          </p:nvPr>
        </p:nvSpPr>
        <p:spPr/>
        <p:txBody>
          <a:bodyPr/>
          <a:lstStyle/>
          <a:p>
            <a:r>
              <a:rPr lang="en-US"/>
              <a:t>Facebook Own Posts Table  | Bostik Professional Partners PH - 3 of 4</a:t>
            </a:r>
          </a:p>
        </p:txBody>
      </p:sp>
      <p:graphicFrame>
        <p:nvGraphicFramePr>
          <p:cNvPr id="5" name="Table Placeholder 4">
            <a:extLst>
              <a:ext uri="{FF2B5EF4-FFF2-40B4-BE49-F238E27FC236}">
                <a16:creationId xmlns:a16="http://schemas.microsoft.com/office/drawing/2014/main" id="{728B5DE3-2FA9-4365-8263-86E24CE38C46}"/>
              </a:ext>
            </a:extLst>
          </p:cNvPr>
          <p:cNvGraphicFramePr>
            <a:graphicFrameLocks noGrp="1"/>
          </p:cNvGraphicFramePr>
          <p:nvPr>
            <p:ph type="tbl" sz="quarter" idx="13"/>
            <p:extLst>
              <p:ext uri="{D42A27DB-BD31-4B8C-83A1-F6EECF244321}">
                <p14:modId xmlns:p14="http://schemas.microsoft.com/office/powerpoint/2010/main" val="43536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4291583661"/>
                    </a:ext>
                  </a:extLst>
                </a:gridCol>
                <a:gridCol w="370332">
                  <a:extLst>
                    <a:ext uri="{9D8B030D-6E8A-4147-A177-3AD203B41FA5}">
                      <a16:colId xmlns:a16="http://schemas.microsoft.com/office/drawing/2014/main" val="1590798597"/>
                    </a:ext>
                  </a:extLst>
                </a:gridCol>
                <a:gridCol w="370332">
                  <a:extLst>
                    <a:ext uri="{9D8B030D-6E8A-4147-A177-3AD203B41FA5}">
                      <a16:colId xmlns:a16="http://schemas.microsoft.com/office/drawing/2014/main" val="4136062007"/>
                    </a:ext>
                  </a:extLst>
                </a:gridCol>
                <a:gridCol w="370332">
                  <a:extLst>
                    <a:ext uri="{9D8B030D-6E8A-4147-A177-3AD203B41FA5}">
                      <a16:colId xmlns:a16="http://schemas.microsoft.com/office/drawing/2014/main" val="431444273"/>
                    </a:ext>
                  </a:extLst>
                </a:gridCol>
                <a:gridCol w="329184">
                  <a:extLst>
                    <a:ext uri="{9D8B030D-6E8A-4147-A177-3AD203B41FA5}">
                      <a16:colId xmlns:a16="http://schemas.microsoft.com/office/drawing/2014/main" val="3046492114"/>
                    </a:ext>
                  </a:extLst>
                </a:gridCol>
                <a:gridCol w="329184">
                  <a:extLst>
                    <a:ext uri="{9D8B030D-6E8A-4147-A177-3AD203B41FA5}">
                      <a16:colId xmlns:a16="http://schemas.microsoft.com/office/drawing/2014/main" val="2899568749"/>
                    </a:ext>
                  </a:extLst>
                </a:gridCol>
                <a:gridCol w="329184">
                  <a:extLst>
                    <a:ext uri="{9D8B030D-6E8A-4147-A177-3AD203B41FA5}">
                      <a16:colId xmlns:a16="http://schemas.microsoft.com/office/drawing/2014/main" val="1376327117"/>
                    </a:ext>
                  </a:extLst>
                </a:gridCol>
                <a:gridCol w="329184">
                  <a:extLst>
                    <a:ext uri="{9D8B030D-6E8A-4147-A177-3AD203B41FA5}">
                      <a16:colId xmlns:a16="http://schemas.microsoft.com/office/drawing/2014/main" val="612110422"/>
                    </a:ext>
                  </a:extLst>
                </a:gridCol>
                <a:gridCol w="329184">
                  <a:extLst>
                    <a:ext uri="{9D8B030D-6E8A-4147-A177-3AD203B41FA5}">
                      <a16:colId xmlns:a16="http://schemas.microsoft.com/office/drawing/2014/main" val="95895815"/>
                    </a:ext>
                  </a:extLst>
                </a:gridCol>
                <a:gridCol w="329184">
                  <a:extLst>
                    <a:ext uri="{9D8B030D-6E8A-4147-A177-3AD203B41FA5}">
                      <a16:colId xmlns:a16="http://schemas.microsoft.com/office/drawing/2014/main" val="2079474365"/>
                    </a:ext>
                  </a:extLst>
                </a:gridCol>
                <a:gridCol w="329184">
                  <a:extLst>
                    <a:ext uri="{9D8B030D-6E8A-4147-A177-3AD203B41FA5}">
                      <a16:colId xmlns:a16="http://schemas.microsoft.com/office/drawing/2014/main" val="2872060891"/>
                    </a:ext>
                  </a:extLst>
                </a:gridCol>
                <a:gridCol w="329184">
                  <a:extLst>
                    <a:ext uri="{9D8B030D-6E8A-4147-A177-3AD203B41FA5}">
                      <a16:colId xmlns:a16="http://schemas.microsoft.com/office/drawing/2014/main" val="97252617"/>
                    </a:ext>
                  </a:extLst>
                </a:gridCol>
                <a:gridCol w="370332">
                  <a:extLst>
                    <a:ext uri="{9D8B030D-6E8A-4147-A177-3AD203B41FA5}">
                      <a16:colId xmlns:a16="http://schemas.microsoft.com/office/drawing/2014/main" val="3095666160"/>
                    </a:ext>
                  </a:extLst>
                </a:gridCol>
                <a:gridCol w="370332">
                  <a:extLst>
                    <a:ext uri="{9D8B030D-6E8A-4147-A177-3AD203B41FA5}">
                      <a16:colId xmlns:a16="http://schemas.microsoft.com/office/drawing/2014/main" val="125474704"/>
                    </a:ext>
                  </a:extLst>
                </a:gridCol>
                <a:gridCol w="329184">
                  <a:extLst>
                    <a:ext uri="{9D8B030D-6E8A-4147-A177-3AD203B41FA5}">
                      <a16:colId xmlns:a16="http://schemas.microsoft.com/office/drawing/2014/main" val="1967900324"/>
                    </a:ext>
                  </a:extLst>
                </a:gridCol>
                <a:gridCol w="329184">
                  <a:extLst>
                    <a:ext uri="{9D8B030D-6E8A-4147-A177-3AD203B41FA5}">
                      <a16:colId xmlns:a16="http://schemas.microsoft.com/office/drawing/2014/main" val="3839244981"/>
                    </a:ext>
                  </a:extLst>
                </a:gridCol>
                <a:gridCol w="370332">
                  <a:extLst>
                    <a:ext uri="{9D8B030D-6E8A-4147-A177-3AD203B41FA5}">
                      <a16:colId xmlns:a16="http://schemas.microsoft.com/office/drawing/2014/main" val="2233808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4641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- 2018-10-15 14:57:39 </a:t>
                      </a:r>
                      <a:r>
                        <a:rPr kumimoji="0" lang="en-US" sz="1000" b="0" i="0" u="none" strike="noStrike" kern="1200" cap="none" spc="0" normalizeH="0" baseline="0" noProof="0">
                          <a:ln>
                            <a:noFill/>
                          </a:ln>
                          <a:solidFill>
                            <a:prstClr val="black"/>
                          </a:solidFill>
                          <a:effectLst/>
                          <a:uLnTx/>
                          <a:uFillTx/>
                          <a:latin typeface="+mn-lt"/>
                          <a:ea typeface="+mn-ea"/>
                          <a:cs typeface="+mn-cs"/>
                        </a:rPr>
                        <a:t> 
 At Bostik, we imagine a wide range of product systems and solutions that make our world safer, more flexible, efficient and responsive to the dynamic challenges of our environment. Our smart bonding solutions do much more than just stick things together.
Read More: https://www.bostik.com/smart-adhesives/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2071005"/>
                  </a:ext>
                </a:extLst>
              </a:tr>
            </a:tbl>
          </a:graphicData>
        </a:graphic>
      </p:graphicFrame>
      <p:sp>
        <p:nvSpPr>
          <p:cNvPr id="4" name="Text Placeholder 3">
            <a:extLst>
              <a:ext uri="{FF2B5EF4-FFF2-40B4-BE49-F238E27FC236}">
                <a16:creationId xmlns:a16="http://schemas.microsoft.com/office/drawing/2014/main" id="{AF302D40-8CE6-451D-A05B-A1BABD30734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550998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D4A-4FCE-4683-B011-A35D47365A3B}"/>
              </a:ext>
            </a:extLst>
          </p:cNvPr>
          <p:cNvSpPr>
            <a:spLocks noGrp="1"/>
          </p:cNvSpPr>
          <p:nvPr>
            <p:ph type="title"/>
          </p:nvPr>
        </p:nvSpPr>
        <p:spPr/>
        <p:txBody>
          <a:bodyPr/>
          <a:lstStyle/>
          <a:p>
            <a:r>
              <a:rPr lang="en-US"/>
              <a:t>Facebook Own Posts Table  | Bostik Professional Partners PH - 4 of 4</a:t>
            </a:r>
          </a:p>
        </p:txBody>
      </p:sp>
      <p:graphicFrame>
        <p:nvGraphicFramePr>
          <p:cNvPr id="5" name="Table Placeholder 4">
            <a:extLst>
              <a:ext uri="{FF2B5EF4-FFF2-40B4-BE49-F238E27FC236}">
                <a16:creationId xmlns:a16="http://schemas.microsoft.com/office/drawing/2014/main" id="{489C39B4-1F1D-4C69-A10D-438E7F234690}"/>
              </a:ext>
            </a:extLst>
          </p:cNvPr>
          <p:cNvGraphicFramePr>
            <a:graphicFrameLocks noGrp="1"/>
          </p:cNvGraphicFramePr>
          <p:nvPr>
            <p:ph type="tbl" sz="quarter" idx="13"/>
            <p:extLst>
              <p:ext uri="{D42A27DB-BD31-4B8C-83A1-F6EECF244321}">
                <p14:modId xmlns:p14="http://schemas.microsoft.com/office/powerpoint/2010/main" val="2797680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7">
                  <a:extLst>
                    <a:ext uri="{9D8B030D-6E8A-4147-A177-3AD203B41FA5}">
                      <a16:colId xmlns:a16="http://schemas.microsoft.com/office/drawing/2014/main" val="1013956587"/>
                    </a:ext>
                  </a:extLst>
                </a:gridCol>
                <a:gridCol w="370332">
                  <a:extLst>
                    <a:ext uri="{9D8B030D-6E8A-4147-A177-3AD203B41FA5}">
                      <a16:colId xmlns:a16="http://schemas.microsoft.com/office/drawing/2014/main" val="3568823044"/>
                    </a:ext>
                  </a:extLst>
                </a:gridCol>
                <a:gridCol w="370332">
                  <a:extLst>
                    <a:ext uri="{9D8B030D-6E8A-4147-A177-3AD203B41FA5}">
                      <a16:colId xmlns:a16="http://schemas.microsoft.com/office/drawing/2014/main" val="2186765908"/>
                    </a:ext>
                  </a:extLst>
                </a:gridCol>
                <a:gridCol w="370332">
                  <a:extLst>
                    <a:ext uri="{9D8B030D-6E8A-4147-A177-3AD203B41FA5}">
                      <a16:colId xmlns:a16="http://schemas.microsoft.com/office/drawing/2014/main" val="691595829"/>
                    </a:ext>
                  </a:extLst>
                </a:gridCol>
                <a:gridCol w="329184">
                  <a:extLst>
                    <a:ext uri="{9D8B030D-6E8A-4147-A177-3AD203B41FA5}">
                      <a16:colId xmlns:a16="http://schemas.microsoft.com/office/drawing/2014/main" val="898908009"/>
                    </a:ext>
                  </a:extLst>
                </a:gridCol>
                <a:gridCol w="329184">
                  <a:extLst>
                    <a:ext uri="{9D8B030D-6E8A-4147-A177-3AD203B41FA5}">
                      <a16:colId xmlns:a16="http://schemas.microsoft.com/office/drawing/2014/main" val="869324049"/>
                    </a:ext>
                  </a:extLst>
                </a:gridCol>
                <a:gridCol w="329184">
                  <a:extLst>
                    <a:ext uri="{9D8B030D-6E8A-4147-A177-3AD203B41FA5}">
                      <a16:colId xmlns:a16="http://schemas.microsoft.com/office/drawing/2014/main" val="4127399000"/>
                    </a:ext>
                  </a:extLst>
                </a:gridCol>
                <a:gridCol w="329184">
                  <a:extLst>
                    <a:ext uri="{9D8B030D-6E8A-4147-A177-3AD203B41FA5}">
                      <a16:colId xmlns:a16="http://schemas.microsoft.com/office/drawing/2014/main" val="2749321592"/>
                    </a:ext>
                  </a:extLst>
                </a:gridCol>
                <a:gridCol w="329184">
                  <a:extLst>
                    <a:ext uri="{9D8B030D-6E8A-4147-A177-3AD203B41FA5}">
                      <a16:colId xmlns:a16="http://schemas.microsoft.com/office/drawing/2014/main" val="3423986389"/>
                    </a:ext>
                  </a:extLst>
                </a:gridCol>
                <a:gridCol w="329184">
                  <a:extLst>
                    <a:ext uri="{9D8B030D-6E8A-4147-A177-3AD203B41FA5}">
                      <a16:colId xmlns:a16="http://schemas.microsoft.com/office/drawing/2014/main" val="3139803890"/>
                    </a:ext>
                  </a:extLst>
                </a:gridCol>
                <a:gridCol w="329184">
                  <a:extLst>
                    <a:ext uri="{9D8B030D-6E8A-4147-A177-3AD203B41FA5}">
                      <a16:colId xmlns:a16="http://schemas.microsoft.com/office/drawing/2014/main" val="3035487932"/>
                    </a:ext>
                  </a:extLst>
                </a:gridCol>
                <a:gridCol w="329184">
                  <a:extLst>
                    <a:ext uri="{9D8B030D-6E8A-4147-A177-3AD203B41FA5}">
                      <a16:colId xmlns:a16="http://schemas.microsoft.com/office/drawing/2014/main" val="1392687364"/>
                    </a:ext>
                  </a:extLst>
                </a:gridCol>
                <a:gridCol w="370332">
                  <a:extLst>
                    <a:ext uri="{9D8B030D-6E8A-4147-A177-3AD203B41FA5}">
                      <a16:colId xmlns:a16="http://schemas.microsoft.com/office/drawing/2014/main" val="3837757154"/>
                    </a:ext>
                  </a:extLst>
                </a:gridCol>
                <a:gridCol w="370332">
                  <a:extLst>
                    <a:ext uri="{9D8B030D-6E8A-4147-A177-3AD203B41FA5}">
                      <a16:colId xmlns:a16="http://schemas.microsoft.com/office/drawing/2014/main" val="3153063592"/>
                    </a:ext>
                  </a:extLst>
                </a:gridCol>
                <a:gridCol w="329184">
                  <a:extLst>
                    <a:ext uri="{9D8B030D-6E8A-4147-A177-3AD203B41FA5}">
                      <a16:colId xmlns:a16="http://schemas.microsoft.com/office/drawing/2014/main" val="1193765881"/>
                    </a:ext>
                  </a:extLst>
                </a:gridCol>
                <a:gridCol w="329184">
                  <a:extLst>
                    <a:ext uri="{9D8B030D-6E8A-4147-A177-3AD203B41FA5}">
                      <a16:colId xmlns:a16="http://schemas.microsoft.com/office/drawing/2014/main" val="1607416703"/>
                    </a:ext>
                  </a:extLst>
                </a:gridCol>
                <a:gridCol w="370332">
                  <a:extLst>
                    <a:ext uri="{9D8B030D-6E8A-4147-A177-3AD203B41FA5}">
                      <a16:colId xmlns:a16="http://schemas.microsoft.com/office/drawing/2014/main" val="4061191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4860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- 2018-10-08 14:14:37 </a:t>
                      </a:r>
                      <a:r>
                        <a:rPr kumimoji="0" lang="en-US" sz="1000" b="0" i="0" u="none" strike="noStrike" kern="1200" cap="none" spc="0" normalizeH="0" baseline="0" noProof="0">
                          <a:ln>
                            <a:noFill/>
                          </a:ln>
                          <a:solidFill>
                            <a:prstClr val="black"/>
                          </a:solidFill>
                          <a:effectLst/>
                          <a:uLnTx/>
                          <a:uFillTx/>
                          <a:latin typeface="+mn-lt"/>
                          <a:ea typeface="+mn-ea"/>
                          <a:cs typeface="+mn-cs"/>
                        </a:rPr>
                        <a:t> 
 Bostik, a leading global adhesive specialist for industrial, construction and consumer markets has been recognized with the 2018 Innovation Award by the Adhesives and Sealants Council at the culmination of its annual spring convention. 
Read more: https://www.bostik.com/news/bostik-earns-ascs-2018-innovation-award-for-brilliance/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015530"/>
                  </a:ext>
                </a:extLst>
              </a:tr>
            </a:tbl>
          </a:graphicData>
        </a:graphic>
      </p:graphicFrame>
      <p:sp>
        <p:nvSpPr>
          <p:cNvPr id="4" name="Text Placeholder 3">
            <a:extLst>
              <a:ext uri="{FF2B5EF4-FFF2-40B4-BE49-F238E27FC236}">
                <a16:creationId xmlns:a16="http://schemas.microsoft.com/office/drawing/2014/main" id="{2D1D70A2-E412-4CBE-8C88-DD8ABA2482E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013076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AD666-6109-4226-AC7F-52BFE6A15E60}"/>
              </a:ext>
            </a:extLst>
          </p:cNvPr>
          <p:cNvSpPr>
            <a:spLocks noGrp="1"/>
          </p:cNvSpPr>
          <p:nvPr>
            <p:ph type="title"/>
          </p:nvPr>
        </p:nvSpPr>
        <p:spPr/>
        <p:txBody>
          <a:bodyPr/>
          <a:lstStyle/>
          <a:p>
            <a:r>
              <a:rPr lang="en-US"/>
              <a:t>Facebook Own Posts Table | Bostik Professional Partners PH - 1 of 6</a:t>
            </a:r>
          </a:p>
        </p:txBody>
      </p:sp>
      <p:graphicFrame>
        <p:nvGraphicFramePr>
          <p:cNvPr id="5" name="Table Placeholder 4">
            <a:extLst>
              <a:ext uri="{FF2B5EF4-FFF2-40B4-BE49-F238E27FC236}">
                <a16:creationId xmlns:a16="http://schemas.microsoft.com/office/drawing/2014/main" id="{B883C053-8E07-4D9A-A9DD-F51FA0A20A1C}"/>
              </a:ext>
            </a:extLst>
          </p:cNvPr>
          <p:cNvGraphicFramePr>
            <a:graphicFrameLocks noGrp="1"/>
          </p:cNvGraphicFramePr>
          <p:nvPr>
            <p:ph type="tbl" sz="quarter" idx="13"/>
            <p:extLst>
              <p:ext uri="{D42A27DB-BD31-4B8C-83A1-F6EECF244321}">
                <p14:modId xmlns:p14="http://schemas.microsoft.com/office/powerpoint/2010/main" val="2711728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79290635"/>
                    </a:ext>
                  </a:extLst>
                </a:gridCol>
                <a:gridCol w="246888">
                  <a:extLst>
                    <a:ext uri="{9D8B030D-6E8A-4147-A177-3AD203B41FA5}">
                      <a16:colId xmlns:a16="http://schemas.microsoft.com/office/drawing/2014/main" val="2044427556"/>
                    </a:ext>
                  </a:extLst>
                </a:gridCol>
                <a:gridCol w="246888">
                  <a:extLst>
                    <a:ext uri="{9D8B030D-6E8A-4147-A177-3AD203B41FA5}">
                      <a16:colId xmlns:a16="http://schemas.microsoft.com/office/drawing/2014/main" val="3770063028"/>
                    </a:ext>
                  </a:extLst>
                </a:gridCol>
                <a:gridCol w="246888">
                  <a:extLst>
                    <a:ext uri="{9D8B030D-6E8A-4147-A177-3AD203B41FA5}">
                      <a16:colId xmlns:a16="http://schemas.microsoft.com/office/drawing/2014/main" val="547990729"/>
                    </a:ext>
                  </a:extLst>
                </a:gridCol>
                <a:gridCol w="246888">
                  <a:extLst>
                    <a:ext uri="{9D8B030D-6E8A-4147-A177-3AD203B41FA5}">
                      <a16:colId xmlns:a16="http://schemas.microsoft.com/office/drawing/2014/main" val="3220647787"/>
                    </a:ext>
                  </a:extLst>
                </a:gridCol>
                <a:gridCol w="246888">
                  <a:extLst>
                    <a:ext uri="{9D8B030D-6E8A-4147-A177-3AD203B41FA5}">
                      <a16:colId xmlns:a16="http://schemas.microsoft.com/office/drawing/2014/main" val="1814472096"/>
                    </a:ext>
                  </a:extLst>
                </a:gridCol>
                <a:gridCol w="246888">
                  <a:extLst>
                    <a:ext uri="{9D8B030D-6E8A-4147-A177-3AD203B41FA5}">
                      <a16:colId xmlns:a16="http://schemas.microsoft.com/office/drawing/2014/main" val="2159433788"/>
                    </a:ext>
                  </a:extLst>
                </a:gridCol>
                <a:gridCol w="246888">
                  <a:extLst>
                    <a:ext uri="{9D8B030D-6E8A-4147-A177-3AD203B41FA5}">
                      <a16:colId xmlns:a16="http://schemas.microsoft.com/office/drawing/2014/main" val="2840429512"/>
                    </a:ext>
                  </a:extLst>
                </a:gridCol>
                <a:gridCol w="246888">
                  <a:extLst>
                    <a:ext uri="{9D8B030D-6E8A-4147-A177-3AD203B41FA5}">
                      <a16:colId xmlns:a16="http://schemas.microsoft.com/office/drawing/2014/main" val="85176168"/>
                    </a:ext>
                  </a:extLst>
                </a:gridCol>
                <a:gridCol w="246888">
                  <a:extLst>
                    <a:ext uri="{9D8B030D-6E8A-4147-A177-3AD203B41FA5}">
                      <a16:colId xmlns:a16="http://schemas.microsoft.com/office/drawing/2014/main" val="3900272559"/>
                    </a:ext>
                  </a:extLst>
                </a:gridCol>
                <a:gridCol w="246888">
                  <a:extLst>
                    <a:ext uri="{9D8B030D-6E8A-4147-A177-3AD203B41FA5}">
                      <a16:colId xmlns:a16="http://schemas.microsoft.com/office/drawing/2014/main" val="2636390985"/>
                    </a:ext>
                  </a:extLst>
                </a:gridCol>
                <a:gridCol w="246888">
                  <a:extLst>
                    <a:ext uri="{9D8B030D-6E8A-4147-A177-3AD203B41FA5}">
                      <a16:colId xmlns:a16="http://schemas.microsoft.com/office/drawing/2014/main" val="3515415561"/>
                    </a:ext>
                  </a:extLst>
                </a:gridCol>
                <a:gridCol w="246888">
                  <a:extLst>
                    <a:ext uri="{9D8B030D-6E8A-4147-A177-3AD203B41FA5}">
                      <a16:colId xmlns:a16="http://schemas.microsoft.com/office/drawing/2014/main" val="3674952069"/>
                    </a:ext>
                  </a:extLst>
                </a:gridCol>
                <a:gridCol w="246888">
                  <a:extLst>
                    <a:ext uri="{9D8B030D-6E8A-4147-A177-3AD203B41FA5}">
                      <a16:colId xmlns:a16="http://schemas.microsoft.com/office/drawing/2014/main" val="1790854369"/>
                    </a:ext>
                  </a:extLst>
                </a:gridCol>
                <a:gridCol w="246888">
                  <a:extLst>
                    <a:ext uri="{9D8B030D-6E8A-4147-A177-3AD203B41FA5}">
                      <a16:colId xmlns:a16="http://schemas.microsoft.com/office/drawing/2014/main" val="1271483907"/>
                    </a:ext>
                  </a:extLst>
                </a:gridCol>
                <a:gridCol w="246888">
                  <a:extLst>
                    <a:ext uri="{9D8B030D-6E8A-4147-A177-3AD203B41FA5}">
                      <a16:colId xmlns:a16="http://schemas.microsoft.com/office/drawing/2014/main" val="2977328260"/>
                    </a:ext>
                  </a:extLst>
                </a:gridCol>
                <a:gridCol w="246888">
                  <a:extLst>
                    <a:ext uri="{9D8B030D-6E8A-4147-A177-3AD203B41FA5}">
                      <a16:colId xmlns:a16="http://schemas.microsoft.com/office/drawing/2014/main" val="415684596"/>
                    </a:ext>
                  </a:extLst>
                </a:gridCol>
                <a:gridCol w="246888">
                  <a:extLst>
                    <a:ext uri="{9D8B030D-6E8A-4147-A177-3AD203B41FA5}">
                      <a16:colId xmlns:a16="http://schemas.microsoft.com/office/drawing/2014/main" val="721467322"/>
                    </a:ext>
                  </a:extLst>
                </a:gridCol>
                <a:gridCol w="246888">
                  <a:extLst>
                    <a:ext uri="{9D8B030D-6E8A-4147-A177-3AD203B41FA5}">
                      <a16:colId xmlns:a16="http://schemas.microsoft.com/office/drawing/2014/main" val="2483695486"/>
                    </a:ext>
                  </a:extLst>
                </a:gridCol>
                <a:gridCol w="246888">
                  <a:extLst>
                    <a:ext uri="{9D8B030D-6E8A-4147-A177-3AD203B41FA5}">
                      <a16:colId xmlns:a16="http://schemas.microsoft.com/office/drawing/2014/main" val="3996857230"/>
                    </a:ext>
                  </a:extLst>
                </a:gridCol>
                <a:gridCol w="246888">
                  <a:extLst>
                    <a:ext uri="{9D8B030D-6E8A-4147-A177-3AD203B41FA5}">
                      <a16:colId xmlns:a16="http://schemas.microsoft.com/office/drawing/2014/main" val="3141567944"/>
                    </a:ext>
                  </a:extLst>
                </a:gridCol>
                <a:gridCol w="246888">
                  <a:extLst>
                    <a:ext uri="{9D8B030D-6E8A-4147-A177-3AD203B41FA5}">
                      <a16:colId xmlns:a16="http://schemas.microsoft.com/office/drawing/2014/main" val="853678465"/>
                    </a:ext>
                  </a:extLst>
                </a:gridCol>
                <a:gridCol w="246888">
                  <a:extLst>
                    <a:ext uri="{9D8B030D-6E8A-4147-A177-3AD203B41FA5}">
                      <a16:colId xmlns:a16="http://schemas.microsoft.com/office/drawing/2014/main" val="3431765268"/>
                    </a:ext>
                  </a:extLst>
                </a:gridCol>
                <a:gridCol w="246888">
                  <a:extLst>
                    <a:ext uri="{9D8B030D-6E8A-4147-A177-3AD203B41FA5}">
                      <a16:colId xmlns:a16="http://schemas.microsoft.com/office/drawing/2014/main" val="3973911393"/>
                    </a:ext>
                  </a:extLst>
                </a:gridCol>
                <a:gridCol w="246888">
                  <a:extLst>
                    <a:ext uri="{9D8B030D-6E8A-4147-A177-3AD203B41FA5}">
                      <a16:colId xmlns:a16="http://schemas.microsoft.com/office/drawing/2014/main" val="3867807152"/>
                    </a:ext>
                  </a:extLst>
                </a:gridCol>
                <a:gridCol w="246888">
                  <a:extLst>
                    <a:ext uri="{9D8B030D-6E8A-4147-A177-3AD203B41FA5}">
                      <a16:colId xmlns:a16="http://schemas.microsoft.com/office/drawing/2014/main" val="3522155275"/>
                    </a:ext>
                  </a:extLst>
                </a:gridCol>
                <a:gridCol w="246888">
                  <a:extLst>
                    <a:ext uri="{9D8B030D-6E8A-4147-A177-3AD203B41FA5}">
                      <a16:colId xmlns:a16="http://schemas.microsoft.com/office/drawing/2014/main" val="2025295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85841855"/>
                  </a:ext>
                </a:extLst>
              </a:tr>
            </a:tbl>
          </a:graphicData>
        </a:graphic>
      </p:graphicFrame>
      <p:sp>
        <p:nvSpPr>
          <p:cNvPr id="4" name="Text Placeholder 3">
            <a:extLst>
              <a:ext uri="{FF2B5EF4-FFF2-40B4-BE49-F238E27FC236}">
                <a16:creationId xmlns:a16="http://schemas.microsoft.com/office/drawing/2014/main" id="{C8861660-CA0D-4A9B-AF70-78253C83A85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694753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545B1-EE3A-4220-9F23-AA785A31E65E}"/>
              </a:ext>
            </a:extLst>
          </p:cNvPr>
          <p:cNvSpPr>
            <a:spLocks noGrp="1"/>
          </p:cNvSpPr>
          <p:nvPr>
            <p:ph type="title"/>
          </p:nvPr>
        </p:nvSpPr>
        <p:spPr/>
        <p:txBody>
          <a:bodyPr/>
          <a:lstStyle/>
          <a:p>
            <a:r>
              <a:rPr lang="en-US"/>
              <a:t>Facebook Own Posts Table | Bostik Professional Partners PH - 2 of 6</a:t>
            </a:r>
          </a:p>
        </p:txBody>
      </p:sp>
      <p:graphicFrame>
        <p:nvGraphicFramePr>
          <p:cNvPr id="5" name="Table Placeholder 4">
            <a:extLst>
              <a:ext uri="{FF2B5EF4-FFF2-40B4-BE49-F238E27FC236}">
                <a16:creationId xmlns:a16="http://schemas.microsoft.com/office/drawing/2014/main" id="{B08772A5-7787-4573-97E4-D46448EF386D}"/>
              </a:ext>
            </a:extLst>
          </p:cNvPr>
          <p:cNvGraphicFramePr>
            <a:graphicFrameLocks noGrp="1"/>
          </p:cNvGraphicFramePr>
          <p:nvPr>
            <p:ph type="tbl" sz="quarter" idx="13"/>
            <p:extLst>
              <p:ext uri="{D42A27DB-BD31-4B8C-83A1-F6EECF244321}">
                <p14:modId xmlns:p14="http://schemas.microsoft.com/office/powerpoint/2010/main" val="2140055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30196061"/>
                    </a:ext>
                  </a:extLst>
                </a:gridCol>
                <a:gridCol w="246888">
                  <a:extLst>
                    <a:ext uri="{9D8B030D-6E8A-4147-A177-3AD203B41FA5}">
                      <a16:colId xmlns:a16="http://schemas.microsoft.com/office/drawing/2014/main" val="577438354"/>
                    </a:ext>
                  </a:extLst>
                </a:gridCol>
                <a:gridCol w="246888">
                  <a:extLst>
                    <a:ext uri="{9D8B030D-6E8A-4147-A177-3AD203B41FA5}">
                      <a16:colId xmlns:a16="http://schemas.microsoft.com/office/drawing/2014/main" val="3766659356"/>
                    </a:ext>
                  </a:extLst>
                </a:gridCol>
                <a:gridCol w="246888">
                  <a:extLst>
                    <a:ext uri="{9D8B030D-6E8A-4147-A177-3AD203B41FA5}">
                      <a16:colId xmlns:a16="http://schemas.microsoft.com/office/drawing/2014/main" val="7770551"/>
                    </a:ext>
                  </a:extLst>
                </a:gridCol>
                <a:gridCol w="246888">
                  <a:extLst>
                    <a:ext uri="{9D8B030D-6E8A-4147-A177-3AD203B41FA5}">
                      <a16:colId xmlns:a16="http://schemas.microsoft.com/office/drawing/2014/main" val="1712050048"/>
                    </a:ext>
                  </a:extLst>
                </a:gridCol>
                <a:gridCol w="246888">
                  <a:extLst>
                    <a:ext uri="{9D8B030D-6E8A-4147-A177-3AD203B41FA5}">
                      <a16:colId xmlns:a16="http://schemas.microsoft.com/office/drawing/2014/main" val="346921551"/>
                    </a:ext>
                  </a:extLst>
                </a:gridCol>
                <a:gridCol w="246888">
                  <a:extLst>
                    <a:ext uri="{9D8B030D-6E8A-4147-A177-3AD203B41FA5}">
                      <a16:colId xmlns:a16="http://schemas.microsoft.com/office/drawing/2014/main" val="3286899458"/>
                    </a:ext>
                  </a:extLst>
                </a:gridCol>
                <a:gridCol w="246888">
                  <a:extLst>
                    <a:ext uri="{9D8B030D-6E8A-4147-A177-3AD203B41FA5}">
                      <a16:colId xmlns:a16="http://schemas.microsoft.com/office/drawing/2014/main" val="2294834660"/>
                    </a:ext>
                  </a:extLst>
                </a:gridCol>
                <a:gridCol w="246888">
                  <a:extLst>
                    <a:ext uri="{9D8B030D-6E8A-4147-A177-3AD203B41FA5}">
                      <a16:colId xmlns:a16="http://schemas.microsoft.com/office/drawing/2014/main" val="3830381452"/>
                    </a:ext>
                  </a:extLst>
                </a:gridCol>
                <a:gridCol w="246888">
                  <a:extLst>
                    <a:ext uri="{9D8B030D-6E8A-4147-A177-3AD203B41FA5}">
                      <a16:colId xmlns:a16="http://schemas.microsoft.com/office/drawing/2014/main" val="2098642326"/>
                    </a:ext>
                  </a:extLst>
                </a:gridCol>
                <a:gridCol w="246888">
                  <a:extLst>
                    <a:ext uri="{9D8B030D-6E8A-4147-A177-3AD203B41FA5}">
                      <a16:colId xmlns:a16="http://schemas.microsoft.com/office/drawing/2014/main" val="1395510277"/>
                    </a:ext>
                  </a:extLst>
                </a:gridCol>
                <a:gridCol w="246888">
                  <a:extLst>
                    <a:ext uri="{9D8B030D-6E8A-4147-A177-3AD203B41FA5}">
                      <a16:colId xmlns:a16="http://schemas.microsoft.com/office/drawing/2014/main" val="2238339858"/>
                    </a:ext>
                  </a:extLst>
                </a:gridCol>
                <a:gridCol w="246888">
                  <a:extLst>
                    <a:ext uri="{9D8B030D-6E8A-4147-A177-3AD203B41FA5}">
                      <a16:colId xmlns:a16="http://schemas.microsoft.com/office/drawing/2014/main" val="2146469586"/>
                    </a:ext>
                  </a:extLst>
                </a:gridCol>
                <a:gridCol w="246888">
                  <a:extLst>
                    <a:ext uri="{9D8B030D-6E8A-4147-A177-3AD203B41FA5}">
                      <a16:colId xmlns:a16="http://schemas.microsoft.com/office/drawing/2014/main" val="740588560"/>
                    </a:ext>
                  </a:extLst>
                </a:gridCol>
                <a:gridCol w="246888">
                  <a:extLst>
                    <a:ext uri="{9D8B030D-6E8A-4147-A177-3AD203B41FA5}">
                      <a16:colId xmlns:a16="http://schemas.microsoft.com/office/drawing/2014/main" val="3688673757"/>
                    </a:ext>
                  </a:extLst>
                </a:gridCol>
                <a:gridCol w="246888">
                  <a:extLst>
                    <a:ext uri="{9D8B030D-6E8A-4147-A177-3AD203B41FA5}">
                      <a16:colId xmlns:a16="http://schemas.microsoft.com/office/drawing/2014/main" val="3234264804"/>
                    </a:ext>
                  </a:extLst>
                </a:gridCol>
                <a:gridCol w="246888">
                  <a:extLst>
                    <a:ext uri="{9D8B030D-6E8A-4147-A177-3AD203B41FA5}">
                      <a16:colId xmlns:a16="http://schemas.microsoft.com/office/drawing/2014/main" val="89294616"/>
                    </a:ext>
                  </a:extLst>
                </a:gridCol>
                <a:gridCol w="246888">
                  <a:extLst>
                    <a:ext uri="{9D8B030D-6E8A-4147-A177-3AD203B41FA5}">
                      <a16:colId xmlns:a16="http://schemas.microsoft.com/office/drawing/2014/main" val="492167349"/>
                    </a:ext>
                  </a:extLst>
                </a:gridCol>
                <a:gridCol w="246888">
                  <a:extLst>
                    <a:ext uri="{9D8B030D-6E8A-4147-A177-3AD203B41FA5}">
                      <a16:colId xmlns:a16="http://schemas.microsoft.com/office/drawing/2014/main" val="1814729676"/>
                    </a:ext>
                  </a:extLst>
                </a:gridCol>
                <a:gridCol w="246888">
                  <a:extLst>
                    <a:ext uri="{9D8B030D-6E8A-4147-A177-3AD203B41FA5}">
                      <a16:colId xmlns:a16="http://schemas.microsoft.com/office/drawing/2014/main" val="631301687"/>
                    </a:ext>
                  </a:extLst>
                </a:gridCol>
                <a:gridCol w="246888">
                  <a:extLst>
                    <a:ext uri="{9D8B030D-6E8A-4147-A177-3AD203B41FA5}">
                      <a16:colId xmlns:a16="http://schemas.microsoft.com/office/drawing/2014/main" val="698814285"/>
                    </a:ext>
                  </a:extLst>
                </a:gridCol>
                <a:gridCol w="246888">
                  <a:extLst>
                    <a:ext uri="{9D8B030D-6E8A-4147-A177-3AD203B41FA5}">
                      <a16:colId xmlns:a16="http://schemas.microsoft.com/office/drawing/2014/main" val="1231470111"/>
                    </a:ext>
                  </a:extLst>
                </a:gridCol>
                <a:gridCol w="246888">
                  <a:extLst>
                    <a:ext uri="{9D8B030D-6E8A-4147-A177-3AD203B41FA5}">
                      <a16:colId xmlns:a16="http://schemas.microsoft.com/office/drawing/2014/main" val="3990162041"/>
                    </a:ext>
                  </a:extLst>
                </a:gridCol>
                <a:gridCol w="246888">
                  <a:extLst>
                    <a:ext uri="{9D8B030D-6E8A-4147-A177-3AD203B41FA5}">
                      <a16:colId xmlns:a16="http://schemas.microsoft.com/office/drawing/2014/main" val="1593216423"/>
                    </a:ext>
                  </a:extLst>
                </a:gridCol>
                <a:gridCol w="246888">
                  <a:extLst>
                    <a:ext uri="{9D8B030D-6E8A-4147-A177-3AD203B41FA5}">
                      <a16:colId xmlns:a16="http://schemas.microsoft.com/office/drawing/2014/main" val="97574777"/>
                    </a:ext>
                  </a:extLst>
                </a:gridCol>
                <a:gridCol w="246888">
                  <a:extLst>
                    <a:ext uri="{9D8B030D-6E8A-4147-A177-3AD203B41FA5}">
                      <a16:colId xmlns:a16="http://schemas.microsoft.com/office/drawing/2014/main" val="3507369014"/>
                    </a:ext>
                  </a:extLst>
                </a:gridCol>
                <a:gridCol w="246888">
                  <a:extLst>
                    <a:ext uri="{9D8B030D-6E8A-4147-A177-3AD203B41FA5}">
                      <a16:colId xmlns:a16="http://schemas.microsoft.com/office/drawing/2014/main" val="3805269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75324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- 2018-10-31 12:00:00 </a:t>
                      </a:r>
                      <a:r>
                        <a:rPr kumimoji="0" lang="en-US" sz="1000" b="0" i="0" u="none" strike="noStrike" kern="1200" cap="none" spc="0" normalizeH="0" baseline="0" noProof="0">
                          <a:ln>
                            <a:noFill/>
                          </a:ln>
                          <a:solidFill>
                            <a:prstClr val="black"/>
                          </a:solidFill>
                          <a:effectLst/>
                          <a:uLnTx/>
                          <a:uFillTx/>
                          <a:latin typeface="+mn-lt"/>
                          <a:ea typeface="+mn-ea"/>
                          <a:cs typeface="+mn-cs"/>
                        </a:rPr>
                        <a:t> 
 Have a BOO-stick Halloween!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40207108"/>
                  </a:ext>
                </a:extLst>
              </a:tr>
            </a:tbl>
          </a:graphicData>
        </a:graphic>
      </p:graphicFrame>
      <p:sp>
        <p:nvSpPr>
          <p:cNvPr id="4" name="Text Placeholder 3">
            <a:extLst>
              <a:ext uri="{FF2B5EF4-FFF2-40B4-BE49-F238E27FC236}">
                <a16:creationId xmlns:a16="http://schemas.microsoft.com/office/drawing/2014/main" id="{2D0B3050-8A3E-4722-9229-F16221A664A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257094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974EC-C04A-452C-A1D8-569CB0F37DE0}"/>
              </a:ext>
            </a:extLst>
          </p:cNvPr>
          <p:cNvSpPr>
            <a:spLocks noGrp="1"/>
          </p:cNvSpPr>
          <p:nvPr>
            <p:ph type="title"/>
          </p:nvPr>
        </p:nvSpPr>
        <p:spPr/>
        <p:txBody>
          <a:bodyPr/>
          <a:lstStyle/>
          <a:p>
            <a:r>
              <a:rPr lang="en-US"/>
              <a:t>Facebook Own Posts Table | Bostik Professional Partners PH - 3 of 6</a:t>
            </a:r>
          </a:p>
        </p:txBody>
      </p:sp>
      <p:graphicFrame>
        <p:nvGraphicFramePr>
          <p:cNvPr id="5" name="Table Placeholder 4">
            <a:extLst>
              <a:ext uri="{FF2B5EF4-FFF2-40B4-BE49-F238E27FC236}">
                <a16:creationId xmlns:a16="http://schemas.microsoft.com/office/drawing/2014/main" id="{251C1530-506E-4BA9-AEF2-6BB0E63E33C1}"/>
              </a:ext>
            </a:extLst>
          </p:cNvPr>
          <p:cNvGraphicFramePr>
            <a:graphicFrameLocks noGrp="1"/>
          </p:cNvGraphicFramePr>
          <p:nvPr>
            <p:ph type="tbl" sz="quarter" idx="13"/>
            <p:extLst>
              <p:ext uri="{D42A27DB-BD31-4B8C-83A1-F6EECF244321}">
                <p14:modId xmlns:p14="http://schemas.microsoft.com/office/powerpoint/2010/main" val="2022667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99545239"/>
                    </a:ext>
                  </a:extLst>
                </a:gridCol>
                <a:gridCol w="246888">
                  <a:extLst>
                    <a:ext uri="{9D8B030D-6E8A-4147-A177-3AD203B41FA5}">
                      <a16:colId xmlns:a16="http://schemas.microsoft.com/office/drawing/2014/main" val="3176301529"/>
                    </a:ext>
                  </a:extLst>
                </a:gridCol>
                <a:gridCol w="246888">
                  <a:extLst>
                    <a:ext uri="{9D8B030D-6E8A-4147-A177-3AD203B41FA5}">
                      <a16:colId xmlns:a16="http://schemas.microsoft.com/office/drawing/2014/main" val="3661376751"/>
                    </a:ext>
                  </a:extLst>
                </a:gridCol>
                <a:gridCol w="246888">
                  <a:extLst>
                    <a:ext uri="{9D8B030D-6E8A-4147-A177-3AD203B41FA5}">
                      <a16:colId xmlns:a16="http://schemas.microsoft.com/office/drawing/2014/main" val="2680409239"/>
                    </a:ext>
                  </a:extLst>
                </a:gridCol>
                <a:gridCol w="246888">
                  <a:extLst>
                    <a:ext uri="{9D8B030D-6E8A-4147-A177-3AD203B41FA5}">
                      <a16:colId xmlns:a16="http://schemas.microsoft.com/office/drawing/2014/main" val="3271628487"/>
                    </a:ext>
                  </a:extLst>
                </a:gridCol>
                <a:gridCol w="246888">
                  <a:extLst>
                    <a:ext uri="{9D8B030D-6E8A-4147-A177-3AD203B41FA5}">
                      <a16:colId xmlns:a16="http://schemas.microsoft.com/office/drawing/2014/main" val="1764649444"/>
                    </a:ext>
                  </a:extLst>
                </a:gridCol>
                <a:gridCol w="246888">
                  <a:extLst>
                    <a:ext uri="{9D8B030D-6E8A-4147-A177-3AD203B41FA5}">
                      <a16:colId xmlns:a16="http://schemas.microsoft.com/office/drawing/2014/main" val="175072675"/>
                    </a:ext>
                  </a:extLst>
                </a:gridCol>
                <a:gridCol w="246888">
                  <a:extLst>
                    <a:ext uri="{9D8B030D-6E8A-4147-A177-3AD203B41FA5}">
                      <a16:colId xmlns:a16="http://schemas.microsoft.com/office/drawing/2014/main" val="762120433"/>
                    </a:ext>
                  </a:extLst>
                </a:gridCol>
                <a:gridCol w="246888">
                  <a:extLst>
                    <a:ext uri="{9D8B030D-6E8A-4147-A177-3AD203B41FA5}">
                      <a16:colId xmlns:a16="http://schemas.microsoft.com/office/drawing/2014/main" val="3047189539"/>
                    </a:ext>
                  </a:extLst>
                </a:gridCol>
                <a:gridCol w="246888">
                  <a:extLst>
                    <a:ext uri="{9D8B030D-6E8A-4147-A177-3AD203B41FA5}">
                      <a16:colId xmlns:a16="http://schemas.microsoft.com/office/drawing/2014/main" val="1013086711"/>
                    </a:ext>
                  </a:extLst>
                </a:gridCol>
                <a:gridCol w="246888">
                  <a:extLst>
                    <a:ext uri="{9D8B030D-6E8A-4147-A177-3AD203B41FA5}">
                      <a16:colId xmlns:a16="http://schemas.microsoft.com/office/drawing/2014/main" val="4115799267"/>
                    </a:ext>
                  </a:extLst>
                </a:gridCol>
                <a:gridCol w="246888">
                  <a:extLst>
                    <a:ext uri="{9D8B030D-6E8A-4147-A177-3AD203B41FA5}">
                      <a16:colId xmlns:a16="http://schemas.microsoft.com/office/drawing/2014/main" val="4286177731"/>
                    </a:ext>
                  </a:extLst>
                </a:gridCol>
                <a:gridCol w="246888">
                  <a:extLst>
                    <a:ext uri="{9D8B030D-6E8A-4147-A177-3AD203B41FA5}">
                      <a16:colId xmlns:a16="http://schemas.microsoft.com/office/drawing/2014/main" val="2724387523"/>
                    </a:ext>
                  </a:extLst>
                </a:gridCol>
                <a:gridCol w="246888">
                  <a:extLst>
                    <a:ext uri="{9D8B030D-6E8A-4147-A177-3AD203B41FA5}">
                      <a16:colId xmlns:a16="http://schemas.microsoft.com/office/drawing/2014/main" val="3793627984"/>
                    </a:ext>
                  </a:extLst>
                </a:gridCol>
                <a:gridCol w="246888">
                  <a:extLst>
                    <a:ext uri="{9D8B030D-6E8A-4147-A177-3AD203B41FA5}">
                      <a16:colId xmlns:a16="http://schemas.microsoft.com/office/drawing/2014/main" val="699044605"/>
                    </a:ext>
                  </a:extLst>
                </a:gridCol>
                <a:gridCol w="246888">
                  <a:extLst>
                    <a:ext uri="{9D8B030D-6E8A-4147-A177-3AD203B41FA5}">
                      <a16:colId xmlns:a16="http://schemas.microsoft.com/office/drawing/2014/main" val="3006992743"/>
                    </a:ext>
                  </a:extLst>
                </a:gridCol>
                <a:gridCol w="246888">
                  <a:extLst>
                    <a:ext uri="{9D8B030D-6E8A-4147-A177-3AD203B41FA5}">
                      <a16:colId xmlns:a16="http://schemas.microsoft.com/office/drawing/2014/main" val="4247471123"/>
                    </a:ext>
                  </a:extLst>
                </a:gridCol>
                <a:gridCol w="246888">
                  <a:extLst>
                    <a:ext uri="{9D8B030D-6E8A-4147-A177-3AD203B41FA5}">
                      <a16:colId xmlns:a16="http://schemas.microsoft.com/office/drawing/2014/main" val="3174061993"/>
                    </a:ext>
                  </a:extLst>
                </a:gridCol>
                <a:gridCol w="246888">
                  <a:extLst>
                    <a:ext uri="{9D8B030D-6E8A-4147-A177-3AD203B41FA5}">
                      <a16:colId xmlns:a16="http://schemas.microsoft.com/office/drawing/2014/main" val="1550437204"/>
                    </a:ext>
                  </a:extLst>
                </a:gridCol>
                <a:gridCol w="246888">
                  <a:extLst>
                    <a:ext uri="{9D8B030D-6E8A-4147-A177-3AD203B41FA5}">
                      <a16:colId xmlns:a16="http://schemas.microsoft.com/office/drawing/2014/main" val="4155881177"/>
                    </a:ext>
                  </a:extLst>
                </a:gridCol>
                <a:gridCol w="246888">
                  <a:extLst>
                    <a:ext uri="{9D8B030D-6E8A-4147-A177-3AD203B41FA5}">
                      <a16:colId xmlns:a16="http://schemas.microsoft.com/office/drawing/2014/main" val="2317278311"/>
                    </a:ext>
                  </a:extLst>
                </a:gridCol>
                <a:gridCol w="246888">
                  <a:extLst>
                    <a:ext uri="{9D8B030D-6E8A-4147-A177-3AD203B41FA5}">
                      <a16:colId xmlns:a16="http://schemas.microsoft.com/office/drawing/2014/main" val="3474153843"/>
                    </a:ext>
                  </a:extLst>
                </a:gridCol>
                <a:gridCol w="246888">
                  <a:extLst>
                    <a:ext uri="{9D8B030D-6E8A-4147-A177-3AD203B41FA5}">
                      <a16:colId xmlns:a16="http://schemas.microsoft.com/office/drawing/2014/main" val="2668508471"/>
                    </a:ext>
                  </a:extLst>
                </a:gridCol>
                <a:gridCol w="246888">
                  <a:extLst>
                    <a:ext uri="{9D8B030D-6E8A-4147-A177-3AD203B41FA5}">
                      <a16:colId xmlns:a16="http://schemas.microsoft.com/office/drawing/2014/main" val="870175025"/>
                    </a:ext>
                  </a:extLst>
                </a:gridCol>
                <a:gridCol w="246888">
                  <a:extLst>
                    <a:ext uri="{9D8B030D-6E8A-4147-A177-3AD203B41FA5}">
                      <a16:colId xmlns:a16="http://schemas.microsoft.com/office/drawing/2014/main" val="2148867748"/>
                    </a:ext>
                  </a:extLst>
                </a:gridCol>
                <a:gridCol w="246888">
                  <a:extLst>
                    <a:ext uri="{9D8B030D-6E8A-4147-A177-3AD203B41FA5}">
                      <a16:colId xmlns:a16="http://schemas.microsoft.com/office/drawing/2014/main" val="149052893"/>
                    </a:ext>
                  </a:extLst>
                </a:gridCol>
                <a:gridCol w="246888">
                  <a:extLst>
                    <a:ext uri="{9D8B030D-6E8A-4147-A177-3AD203B41FA5}">
                      <a16:colId xmlns:a16="http://schemas.microsoft.com/office/drawing/2014/main" val="487863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56716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- 2018-10-23 14:51:39 </a:t>
                      </a:r>
                      <a:r>
                        <a:rPr kumimoji="0" lang="en-US" sz="1000" b="0" i="0" u="none" strike="noStrike" kern="1200" cap="none" spc="0" normalizeH="0" baseline="0" noProof="0">
                          <a:ln>
                            <a:noFill/>
                          </a:ln>
                          <a:solidFill>
                            <a:prstClr val="black"/>
                          </a:solidFill>
                          <a:effectLst/>
                          <a:uLnTx/>
                          <a:uFillTx/>
                          <a:latin typeface="+mn-lt"/>
                          <a:ea typeface="+mn-ea"/>
                          <a:cs typeface="+mn-cs"/>
                        </a:rPr>
                        <a:t> 
 Boscolastic is a 2-component flexible cementitious waterproofing that is mixed on site and resurfaced on concrete and other construction materials. Boscolastic has excellent weathering resistance and crack bridging property.
Learn more about here Boscolastic here: https://www.bostik.com/philippines/products/Boscolastic-Cementitious-Waterproofing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64694867"/>
                  </a:ext>
                </a:extLst>
              </a:tr>
            </a:tbl>
          </a:graphicData>
        </a:graphic>
      </p:graphicFrame>
      <p:sp>
        <p:nvSpPr>
          <p:cNvPr id="4" name="Text Placeholder 3">
            <a:extLst>
              <a:ext uri="{FF2B5EF4-FFF2-40B4-BE49-F238E27FC236}">
                <a16:creationId xmlns:a16="http://schemas.microsoft.com/office/drawing/2014/main" id="{45DAB4CA-770B-466C-9824-16A84D8E36BB}"/>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940652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372FA-84BB-4EB7-8CF4-A5E5E8F589AD}"/>
              </a:ext>
            </a:extLst>
          </p:cNvPr>
          <p:cNvSpPr>
            <a:spLocks noGrp="1"/>
          </p:cNvSpPr>
          <p:nvPr>
            <p:ph type="title"/>
          </p:nvPr>
        </p:nvSpPr>
        <p:spPr/>
        <p:txBody>
          <a:bodyPr/>
          <a:lstStyle/>
          <a:p>
            <a:r>
              <a:rPr lang="en-US"/>
              <a:t>Facebook Own Posts Table | Bostik Professional Partners PH - 4 of 6</a:t>
            </a:r>
          </a:p>
        </p:txBody>
      </p:sp>
      <p:graphicFrame>
        <p:nvGraphicFramePr>
          <p:cNvPr id="5" name="Table Placeholder 4">
            <a:extLst>
              <a:ext uri="{FF2B5EF4-FFF2-40B4-BE49-F238E27FC236}">
                <a16:creationId xmlns:a16="http://schemas.microsoft.com/office/drawing/2014/main" id="{83553B18-3D5D-4E9B-90E3-9533D8A9A2E8}"/>
              </a:ext>
            </a:extLst>
          </p:cNvPr>
          <p:cNvGraphicFramePr>
            <a:graphicFrameLocks noGrp="1"/>
          </p:cNvGraphicFramePr>
          <p:nvPr>
            <p:ph type="tbl" sz="quarter" idx="13"/>
            <p:extLst>
              <p:ext uri="{D42A27DB-BD31-4B8C-83A1-F6EECF244321}">
                <p14:modId xmlns:p14="http://schemas.microsoft.com/office/powerpoint/2010/main" val="653801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79387099"/>
                    </a:ext>
                  </a:extLst>
                </a:gridCol>
                <a:gridCol w="246888">
                  <a:extLst>
                    <a:ext uri="{9D8B030D-6E8A-4147-A177-3AD203B41FA5}">
                      <a16:colId xmlns:a16="http://schemas.microsoft.com/office/drawing/2014/main" val="1260896629"/>
                    </a:ext>
                  </a:extLst>
                </a:gridCol>
                <a:gridCol w="246888">
                  <a:extLst>
                    <a:ext uri="{9D8B030D-6E8A-4147-A177-3AD203B41FA5}">
                      <a16:colId xmlns:a16="http://schemas.microsoft.com/office/drawing/2014/main" val="102282342"/>
                    </a:ext>
                  </a:extLst>
                </a:gridCol>
                <a:gridCol w="246888">
                  <a:extLst>
                    <a:ext uri="{9D8B030D-6E8A-4147-A177-3AD203B41FA5}">
                      <a16:colId xmlns:a16="http://schemas.microsoft.com/office/drawing/2014/main" val="1449924443"/>
                    </a:ext>
                  </a:extLst>
                </a:gridCol>
                <a:gridCol w="246888">
                  <a:extLst>
                    <a:ext uri="{9D8B030D-6E8A-4147-A177-3AD203B41FA5}">
                      <a16:colId xmlns:a16="http://schemas.microsoft.com/office/drawing/2014/main" val="1749487419"/>
                    </a:ext>
                  </a:extLst>
                </a:gridCol>
                <a:gridCol w="246888">
                  <a:extLst>
                    <a:ext uri="{9D8B030D-6E8A-4147-A177-3AD203B41FA5}">
                      <a16:colId xmlns:a16="http://schemas.microsoft.com/office/drawing/2014/main" val="3404974043"/>
                    </a:ext>
                  </a:extLst>
                </a:gridCol>
                <a:gridCol w="246888">
                  <a:extLst>
                    <a:ext uri="{9D8B030D-6E8A-4147-A177-3AD203B41FA5}">
                      <a16:colId xmlns:a16="http://schemas.microsoft.com/office/drawing/2014/main" val="1509664572"/>
                    </a:ext>
                  </a:extLst>
                </a:gridCol>
                <a:gridCol w="246888">
                  <a:extLst>
                    <a:ext uri="{9D8B030D-6E8A-4147-A177-3AD203B41FA5}">
                      <a16:colId xmlns:a16="http://schemas.microsoft.com/office/drawing/2014/main" val="3732715945"/>
                    </a:ext>
                  </a:extLst>
                </a:gridCol>
                <a:gridCol w="246888">
                  <a:extLst>
                    <a:ext uri="{9D8B030D-6E8A-4147-A177-3AD203B41FA5}">
                      <a16:colId xmlns:a16="http://schemas.microsoft.com/office/drawing/2014/main" val="3430187614"/>
                    </a:ext>
                  </a:extLst>
                </a:gridCol>
                <a:gridCol w="246888">
                  <a:extLst>
                    <a:ext uri="{9D8B030D-6E8A-4147-A177-3AD203B41FA5}">
                      <a16:colId xmlns:a16="http://schemas.microsoft.com/office/drawing/2014/main" val="3249174171"/>
                    </a:ext>
                  </a:extLst>
                </a:gridCol>
                <a:gridCol w="246888">
                  <a:extLst>
                    <a:ext uri="{9D8B030D-6E8A-4147-A177-3AD203B41FA5}">
                      <a16:colId xmlns:a16="http://schemas.microsoft.com/office/drawing/2014/main" val="2260846093"/>
                    </a:ext>
                  </a:extLst>
                </a:gridCol>
                <a:gridCol w="246888">
                  <a:extLst>
                    <a:ext uri="{9D8B030D-6E8A-4147-A177-3AD203B41FA5}">
                      <a16:colId xmlns:a16="http://schemas.microsoft.com/office/drawing/2014/main" val="4059718614"/>
                    </a:ext>
                  </a:extLst>
                </a:gridCol>
                <a:gridCol w="246888">
                  <a:extLst>
                    <a:ext uri="{9D8B030D-6E8A-4147-A177-3AD203B41FA5}">
                      <a16:colId xmlns:a16="http://schemas.microsoft.com/office/drawing/2014/main" val="1089117725"/>
                    </a:ext>
                  </a:extLst>
                </a:gridCol>
                <a:gridCol w="246888">
                  <a:extLst>
                    <a:ext uri="{9D8B030D-6E8A-4147-A177-3AD203B41FA5}">
                      <a16:colId xmlns:a16="http://schemas.microsoft.com/office/drawing/2014/main" val="273764546"/>
                    </a:ext>
                  </a:extLst>
                </a:gridCol>
                <a:gridCol w="246888">
                  <a:extLst>
                    <a:ext uri="{9D8B030D-6E8A-4147-A177-3AD203B41FA5}">
                      <a16:colId xmlns:a16="http://schemas.microsoft.com/office/drawing/2014/main" val="3867531300"/>
                    </a:ext>
                  </a:extLst>
                </a:gridCol>
                <a:gridCol w="246888">
                  <a:extLst>
                    <a:ext uri="{9D8B030D-6E8A-4147-A177-3AD203B41FA5}">
                      <a16:colId xmlns:a16="http://schemas.microsoft.com/office/drawing/2014/main" val="1700065775"/>
                    </a:ext>
                  </a:extLst>
                </a:gridCol>
                <a:gridCol w="246888">
                  <a:extLst>
                    <a:ext uri="{9D8B030D-6E8A-4147-A177-3AD203B41FA5}">
                      <a16:colId xmlns:a16="http://schemas.microsoft.com/office/drawing/2014/main" val="2140103277"/>
                    </a:ext>
                  </a:extLst>
                </a:gridCol>
                <a:gridCol w="246888">
                  <a:extLst>
                    <a:ext uri="{9D8B030D-6E8A-4147-A177-3AD203B41FA5}">
                      <a16:colId xmlns:a16="http://schemas.microsoft.com/office/drawing/2014/main" val="4261290246"/>
                    </a:ext>
                  </a:extLst>
                </a:gridCol>
                <a:gridCol w="246888">
                  <a:extLst>
                    <a:ext uri="{9D8B030D-6E8A-4147-A177-3AD203B41FA5}">
                      <a16:colId xmlns:a16="http://schemas.microsoft.com/office/drawing/2014/main" val="2360397931"/>
                    </a:ext>
                  </a:extLst>
                </a:gridCol>
                <a:gridCol w="246888">
                  <a:extLst>
                    <a:ext uri="{9D8B030D-6E8A-4147-A177-3AD203B41FA5}">
                      <a16:colId xmlns:a16="http://schemas.microsoft.com/office/drawing/2014/main" val="1462355883"/>
                    </a:ext>
                  </a:extLst>
                </a:gridCol>
                <a:gridCol w="246888">
                  <a:extLst>
                    <a:ext uri="{9D8B030D-6E8A-4147-A177-3AD203B41FA5}">
                      <a16:colId xmlns:a16="http://schemas.microsoft.com/office/drawing/2014/main" val="1431139636"/>
                    </a:ext>
                  </a:extLst>
                </a:gridCol>
                <a:gridCol w="246888">
                  <a:extLst>
                    <a:ext uri="{9D8B030D-6E8A-4147-A177-3AD203B41FA5}">
                      <a16:colId xmlns:a16="http://schemas.microsoft.com/office/drawing/2014/main" val="3273827458"/>
                    </a:ext>
                  </a:extLst>
                </a:gridCol>
                <a:gridCol w="246888">
                  <a:extLst>
                    <a:ext uri="{9D8B030D-6E8A-4147-A177-3AD203B41FA5}">
                      <a16:colId xmlns:a16="http://schemas.microsoft.com/office/drawing/2014/main" val="1501734330"/>
                    </a:ext>
                  </a:extLst>
                </a:gridCol>
                <a:gridCol w="246888">
                  <a:extLst>
                    <a:ext uri="{9D8B030D-6E8A-4147-A177-3AD203B41FA5}">
                      <a16:colId xmlns:a16="http://schemas.microsoft.com/office/drawing/2014/main" val="1892668440"/>
                    </a:ext>
                  </a:extLst>
                </a:gridCol>
                <a:gridCol w="246888">
                  <a:extLst>
                    <a:ext uri="{9D8B030D-6E8A-4147-A177-3AD203B41FA5}">
                      <a16:colId xmlns:a16="http://schemas.microsoft.com/office/drawing/2014/main" val="481030178"/>
                    </a:ext>
                  </a:extLst>
                </a:gridCol>
                <a:gridCol w="246888">
                  <a:extLst>
                    <a:ext uri="{9D8B030D-6E8A-4147-A177-3AD203B41FA5}">
                      <a16:colId xmlns:a16="http://schemas.microsoft.com/office/drawing/2014/main" val="1070935366"/>
                    </a:ext>
                  </a:extLst>
                </a:gridCol>
                <a:gridCol w="246888">
                  <a:extLst>
                    <a:ext uri="{9D8B030D-6E8A-4147-A177-3AD203B41FA5}">
                      <a16:colId xmlns:a16="http://schemas.microsoft.com/office/drawing/2014/main" val="2754197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05892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- 2018-10-17 18:00:00 </a:t>
                      </a:r>
                      <a:r>
                        <a:rPr kumimoji="0" lang="en-US" sz="1000" b="0" i="0" u="none" strike="noStrike" kern="1200" cap="none" spc="0" normalizeH="0" baseline="0" noProof="0">
                          <a:ln>
                            <a:noFill/>
                          </a:ln>
                          <a:solidFill>
                            <a:prstClr val="black"/>
                          </a:solidFill>
                          <a:effectLst/>
                          <a:uLnTx/>
                          <a:uFillTx/>
                          <a:latin typeface="+mn-lt"/>
                          <a:ea typeface="+mn-ea"/>
                          <a:cs typeface="+mn-cs"/>
                        </a:rPr>
                        <a:t> 
 UltraFino Skimcoat cement-based powder for thin
plastering applications. When mixed with water, the smooth creamy consistency makes it easy to correct surface imperfections prior to painting.
Learn more about Super Ultra Fino Skimcoat here: https://www.bostik.com/philippines/products/Ultra-Fino-Skimcoat-Concrete-Finisher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47581182"/>
                  </a:ext>
                </a:extLst>
              </a:tr>
            </a:tbl>
          </a:graphicData>
        </a:graphic>
      </p:graphicFrame>
      <p:sp>
        <p:nvSpPr>
          <p:cNvPr id="4" name="Text Placeholder 3">
            <a:extLst>
              <a:ext uri="{FF2B5EF4-FFF2-40B4-BE49-F238E27FC236}">
                <a16:creationId xmlns:a16="http://schemas.microsoft.com/office/drawing/2014/main" id="{F7F50ABE-09A2-4ABA-BB65-DF257F0BBC3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2081701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54FF3-AFC5-4E93-8A02-5160BCC4D690}"/>
              </a:ext>
            </a:extLst>
          </p:cNvPr>
          <p:cNvSpPr>
            <a:spLocks noGrp="1"/>
          </p:cNvSpPr>
          <p:nvPr>
            <p:ph type="title"/>
          </p:nvPr>
        </p:nvSpPr>
        <p:spPr/>
        <p:txBody>
          <a:bodyPr/>
          <a:lstStyle/>
          <a:p>
            <a:r>
              <a:rPr lang="en-US"/>
              <a:t>Facebook Own Posts Table | Bostik Professional Partners PH - 5 of 6</a:t>
            </a:r>
          </a:p>
        </p:txBody>
      </p:sp>
      <p:graphicFrame>
        <p:nvGraphicFramePr>
          <p:cNvPr id="5" name="Table Placeholder 4">
            <a:extLst>
              <a:ext uri="{FF2B5EF4-FFF2-40B4-BE49-F238E27FC236}">
                <a16:creationId xmlns:a16="http://schemas.microsoft.com/office/drawing/2014/main" id="{81909526-434A-4E7B-A9A4-BF6FE30BF06F}"/>
              </a:ext>
            </a:extLst>
          </p:cNvPr>
          <p:cNvGraphicFramePr>
            <a:graphicFrameLocks noGrp="1"/>
          </p:cNvGraphicFramePr>
          <p:nvPr>
            <p:ph type="tbl" sz="quarter" idx="13"/>
            <p:extLst>
              <p:ext uri="{D42A27DB-BD31-4B8C-83A1-F6EECF244321}">
                <p14:modId xmlns:p14="http://schemas.microsoft.com/office/powerpoint/2010/main" val="2474534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37593987"/>
                    </a:ext>
                  </a:extLst>
                </a:gridCol>
                <a:gridCol w="246888">
                  <a:extLst>
                    <a:ext uri="{9D8B030D-6E8A-4147-A177-3AD203B41FA5}">
                      <a16:colId xmlns:a16="http://schemas.microsoft.com/office/drawing/2014/main" val="1098931223"/>
                    </a:ext>
                  </a:extLst>
                </a:gridCol>
                <a:gridCol w="246888">
                  <a:extLst>
                    <a:ext uri="{9D8B030D-6E8A-4147-A177-3AD203B41FA5}">
                      <a16:colId xmlns:a16="http://schemas.microsoft.com/office/drawing/2014/main" val="2222769502"/>
                    </a:ext>
                  </a:extLst>
                </a:gridCol>
                <a:gridCol w="246888">
                  <a:extLst>
                    <a:ext uri="{9D8B030D-6E8A-4147-A177-3AD203B41FA5}">
                      <a16:colId xmlns:a16="http://schemas.microsoft.com/office/drawing/2014/main" val="2858340739"/>
                    </a:ext>
                  </a:extLst>
                </a:gridCol>
                <a:gridCol w="246888">
                  <a:extLst>
                    <a:ext uri="{9D8B030D-6E8A-4147-A177-3AD203B41FA5}">
                      <a16:colId xmlns:a16="http://schemas.microsoft.com/office/drawing/2014/main" val="2914218166"/>
                    </a:ext>
                  </a:extLst>
                </a:gridCol>
                <a:gridCol w="246888">
                  <a:extLst>
                    <a:ext uri="{9D8B030D-6E8A-4147-A177-3AD203B41FA5}">
                      <a16:colId xmlns:a16="http://schemas.microsoft.com/office/drawing/2014/main" val="520387280"/>
                    </a:ext>
                  </a:extLst>
                </a:gridCol>
                <a:gridCol w="246888">
                  <a:extLst>
                    <a:ext uri="{9D8B030D-6E8A-4147-A177-3AD203B41FA5}">
                      <a16:colId xmlns:a16="http://schemas.microsoft.com/office/drawing/2014/main" val="376777168"/>
                    </a:ext>
                  </a:extLst>
                </a:gridCol>
                <a:gridCol w="246888">
                  <a:extLst>
                    <a:ext uri="{9D8B030D-6E8A-4147-A177-3AD203B41FA5}">
                      <a16:colId xmlns:a16="http://schemas.microsoft.com/office/drawing/2014/main" val="1150945494"/>
                    </a:ext>
                  </a:extLst>
                </a:gridCol>
                <a:gridCol w="246888">
                  <a:extLst>
                    <a:ext uri="{9D8B030D-6E8A-4147-A177-3AD203B41FA5}">
                      <a16:colId xmlns:a16="http://schemas.microsoft.com/office/drawing/2014/main" val="1282852322"/>
                    </a:ext>
                  </a:extLst>
                </a:gridCol>
                <a:gridCol w="246888">
                  <a:extLst>
                    <a:ext uri="{9D8B030D-6E8A-4147-A177-3AD203B41FA5}">
                      <a16:colId xmlns:a16="http://schemas.microsoft.com/office/drawing/2014/main" val="3331201991"/>
                    </a:ext>
                  </a:extLst>
                </a:gridCol>
                <a:gridCol w="246888">
                  <a:extLst>
                    <a:ext uri="{9D8B030D-6E8A-4147-A177-3AD203B41FA5}">
                      <a16:colId xmlns:a16="http://schemas.microsoft.com/office/drawing/2014/main" val="1651374468"/>
                    </a:ext>
                  </a:extLst>
                </a:gridCol>
                <a:gridCol w="246888">
                  <a:extLst>
                    <a:ext uri="{9D8B030D-6E8A-4147-A177-3AD203B41FA5}">
                      <a16:colId xmlns:a16="http://schemas.microsoft.com/office/drawing/2014/main" val="2560252215"/>
                    </a:ext>
                  </a:extLst>
                </a:gridCol>
                <a:gridCol w="246888">
                  <a:extLst>
                    <a:ext uri="{9D8B030D-6E8A-4147-A177-3AD203B41FA5}">
                      <a16:colId xmlns:a16="http://schemas.microsoft.com/office/drawing/2014/main" val="3392469726"/>
                    </a:ext>
                  </a:extLst>
                </a:gridCol>
                <a:gridCol w="246888">
                  <a:extLst>
                    <a:ext uri="{9D8B030D-6E8A-4147-A177-3AD203B41FA5}">
                      <a16:colId xmlns:a16="http://schemas.microsoft.com/office/drawing/2014/main" val="2570858685"/>
                    </a:ext>
                  </a:extLst>
                </a:gridCol>
                <a:gridCol w="246888">
                  <a:extLst>
                    <a:ext uri="{9D8B030D-6E8A-4147-A177-3AD203B41FA5}">
                      <a16:colId xmlns:a16="http://schemas.microsoft.com/office/drawing/2014/main" val="3160118151"/>
                    </a:ext>
                  </a:extLst>
                </a:gridCol>
                <a:gridCol w="246888">
                  <a:extLst>
                    <a:ext uri="{9D8B030D-6E8A-4147-A177-3AD203B41FA5}">
                      <a16:colId xmlns:a16="http://schemas.microsoft.com/office/drawing/2014/main" val="1213346952"/>
                    </a:ext>
                  </a:extLst>
                </a:gridCol>
                <a:gridCol w="246888">
                  <a:extLst>
                    <a:ext uri="{9D8B030D-6E8A-4147-A177-3AD203B41FA5}">
                      <a16:colId xmlns:a16="http://schemas.microsoft.com/office/drawing/2014/main" val="1273126509"/>
                    </a:ext>
                  </a:extLst>
                </a:gridCol>
                <a:gridCol w="246888">
                  <a:extLst>
                    <a:ext uri="{9D8B030D-6E8A-4147-A177-3AD203B41FA5}">
                      <a16:colId xmlns:a16="http://schemas.microsoft.com/office/drawing/2014/main" val="2552545250"/>
                    </a:ext>
                  </a:extLst>
                </a:gridCol>
                <a:gridCol w="246888">
                  <a:extLst>
                    <a:ext uri="{9D8B030D-6E8A-4147-A177-3AD203B41FA5}">
                      <a16:colId xmlns:a16="http://schemas.microsoft.com/office/drawing/2014/main" val="1284573804"/>
                    </a:ext>
                  </a:extLst>
                </a:gridCol>
                <a:gridCol w="246888">
                  <a:extLst>
                    <a:ext uri="{9D8B030D-6E8A-4147-A177-3AD203B41FA5}">
                      <a16:colId xmlns:a16="http://schemas.microsoft.com/office/drawing/2014/main" val="2674148891"/>
                    </a:ext>
                  </a:extLst>
                </a:gridCol>
                <a:gridCol w="246888">
                  <a:extLst>
                    <a:ext uri="{9D8B030D-6E8A-4147-A177-3AD203B41FA5}">
                      <a16:colId xmlns:a16="http://schemas.microsoft.com/office/drawing/2014/main" val="1134072033"/>
                    </a:ext>
                  </a:extLst>
                </a:gridCol>
                <a:gridCol w="246888">
                  <a:extLst>
                    <a:ext uri="{9D8B030D-6E8A-4147-A177-3AD203B41FA5}">
                      <a16:colId xmlns:a16="http://schemas.microsoft.com/office/drawing/2014/main" val="3218227415"/>
                    </a:ext>
                  </a:extLst>
                </a:gridCol>
                <a:gridCol w="246888">
                  <a:extLst>
                    <a:ext uri="{9D8B030D-6E8A-4147-A177-3AD203B41FA5}">
                      <a16:colId xmlns:a16="http://schemas.microsoft.com/office/drawing/2014/main" val="3318119888"/>
                    </a:ext>
                  </a:extLst>
                </a:gridCol>
                <a:gridCol w="246888">
                  <a:extLst>
                    <a:ext uri="{9D8B030D-6E8A-4147-A177-3AD203B41FA5}">
                      <a16:colId xmlns:a16="http://schemas.microsoft.com/office/drawing/2014/main" val="2850196691"/>
                    </a:ext>
                  </a:extLst>
                </a:gridCol>
                <a:gridCol w="246888">
                  <a:extLst>
                    <a:ext uri="{9D8B030D-6E8A-4147-A177-3AD203B41FA5}">
                      <a16:colId xmlns:a16="http://schemas.microsoft.com/office/drawing/2014/main" val="609503896"/>
                    </a:ext>
                  </a:extLst>
                </a:gridCol>
                <a:gridCol w="246888">
                  <a:extLst>
                    <a:ext uri="{9D8B030D-6E8A-4147-A177-3AD203B41FA5}">
                      <a16:colId xmlns:a16="http://schemas.microsoft.com/office/drawing/2014/main" val="390642703"/>
                    </a:ext>
                  </a:extLst>
                </a:gridCol>
                <a:gridCol w="246888">
                  <a:extLst>
                    <a:ext uri="{9D8B030D-6E8A-4147-A177-3AD203B41FA5}">
                      <a16:colId xmlns:a16="http://schemas.microsoft.com/office/drawing/2014/main" val="3186932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85237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- 2018-10-15 14:57:39 </a:t>
                      </a:r>
                      <a:r>
                        <a:rPr kumimoji="0" lang="en-US" sz="1000" b="0" i="0" u="none" strike="noStrike" kern="1200" cap="none" spc="0" normalizeH="0" baseline="0" noProof="0">
                          <a:ln>
                            <a:noFill/>
                          </a:ln>
                          <a:solidFill>
                            <a:prstClr val="black"/>
                          </a:solidFill>
                          <a:effectLst/>
                          <a:uLnTx/>
                          <a:uFillTx/>
                          <a:latin typeface="+mn-lt"/>
                          <a:ea typeface="+mn-ea"/>
                          <a:cs typeface="+mn-cs"/>
                        </a:rPr>
                        <a:t> 
 At Bostik, we imagine a wide range of product systems and solutions that make our world safer, more flexible, efficient and responsive to the dynamic challenges of our environment. Our smart bonding solutions do much more than just stick things together.
Read More: https://www.bostik.com/smart-adhesives/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90161396"/>
                  </a:ext>
                </a:extLst>
              </a:tr>
            </a:tbl>
          </a:graphicData>
        </a:graphic>
      </p:graphicFrame>
      <p:sp>
        <p:nvSpPr>
          <p:cNvPr id="4" name="Text Placeholder 3">
            <a:extLst>
              <a:ext uri="{FF2B5EF4-FFF2-40B4-BE49-F238E27FC236}">
                <a16:creationId xmlns:a16="http://schemas.microsoft.com/office/drawing/2014/main" id="{EE9AB4CD-144C-46BE-9F90-40B29D6E9030}"/>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240000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97A65-9B73-4E24-9B81-9B63E637C516}"/>
              </a:ext>
            </a:extLst>
          </p:cNvPr>
          <p:cNvSpPr>
            <a:spLocks noGrp="1"/>
          </p:cNvSpPr>
          <p:nvPr>
            <p:ph type="title"/>
          </p:nvPr>
        </p:nvSpPr>
        <p:spPr/>
        <p:txBody>
          <a:bodyPr/>
          <a:lstStyle/>
          <a:p>
            <a:r>
              <a:rPr lang="en-US"/>
              <a:t>Facebook Own Posts Table | Bostik Professional Partners PH - 6 of 6</a:t>
            </a:r>
          </a:p>
        </p:txBody>
      </p:sp>
      <p:graphicFrame>
        <p:nvGraphicFramePr>
          <p:cNvPr id="5" name="Table Placeholder 4">
            <a:extLst>
              <a:ext uri="{FF2B5EF4-FFF2-40B4-BE49-F238E27FC236}">
                <a16:creationId xmlns:a16="http://schemas.microsoft.com/office/drawing/2014/main" id="{06C74819-C80C-4C76-AED1-CD7C98E3FFAA}"/>
              </a:ext>
            </a:extLst>
          </p:cNvPr>
          <p:cNvGraphicFramePr>
            <a:graphicFrameLocks noGrp="1"/>
          </p:cNvGraphicFramePr>
          <p:nvPr>
            <p:ph type="tbl" sz="quarter" idx="13"/>
            <p:extLst>
              <p:ext uri="{D42A27DB-BD31-4B8C-83A1-F6EECF244321}">
                <p14:modId xmlns:p14="http://schemas.microsoft.com/office/powerpoint/2010/main" val="2716702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01579343"/>
                    </a:ext>
                  </a:extLst>
                </a:gridCol>
                <a:gridCol w="246888">
                  <a:extLst>
                    <a:ext uri="{9D8B030D-6E8A-4147-A177-3AD203B41FA5}">
                      <a16:colId xmlns:a16="http://schemas.microsoft.com/office/drawing/2014/main" val="733099902"/>
                    </a:ext>
                  </a:extLst>
                </a:gridCol>
                <a:gridCol w="246888">
                  <a:extLst>
                    <a:ext uri="{9D8B030D-6E8A-4147-A177-3AD203B41FA5}">
                      <a16:colId xmlns:a16="http://schemas.microsoft.com/office/drawing/2014/main" val="884894611"/>
                    </a:ext>
                  </a:extLst>
                </a:gridCol>
                <a:gridCol w="246888">
                  <a:extLst>
                    <a:ext uri="{9D8B030D-6E8A-4147-A177-3AD203B41FA5}">
                      <a16:colId xmlns:a16="http://schemas.microsoft.com/office/drawing/2014/main" val="2126204184"/>
                    </a:ext>
                  </a:extLst>
                </a:gridCol>
                <a:gridCol w="246888">
                  <a:extLst>
                    <a:ext uri="{9D8B030D-6E8A-4147-A177-3AD203B41FA5}">
                      <a16:colId xmlns:a16="http://schemas.microsoft.com/office/drawing/2014/main" val="495014498"/>
                    </a:ext>
                  </a:extLst>
                </a:gridCol>
                <a:gridCol w="246888">
                  <a:extLst>
                    <a:ext uri="{9D8B030D-6E8A-4147-A177-3AD203B41FA5}">
                      <a16:colId xmlns:a16="http://schemas.microsoft.com/office/drawing/2014/main" val="3019620962"/>
                    </a:ext>
                  </a:extLst>
                </a:gridCol>
                <a:gridCol w="246888">
                  <a:extLst>
                    <a:ext uri="{9D8B030D-6E8A-4147-A177-3AD203B41FA5}">
                      <a16:colId xmlns:a16="http://schemas.microsoft.com/office/drawing/2014/main" val="1094181599"/>
                    </a:ext>
                  </a:extLst>
                </a:gridCol>
                <a:gridCol w="246888">
                  <a:extLst>
                    <a:ext uri="{9D8B030D-6E8A-4147-A177-3AD203B41FA5}">
                      <a16:colId xmlns:a16="http://schemas.microsoft.com/office/drawing/2014/main" val="3178075853"/>
                    </a:ext>
                  </a:extLst>
                </a:gridCol>
                <a:gridCol w="246888">
                  <a:extLst>
                    <a:ext uri="{9D8B030D-6E8A-4147-A177-3AD203B41FA5}">
                      <a16:colId xmlns:a16="http://schemas.microsoft.com/office/drawing/2014/main" val="2990011203"/>
                    </a:ext>
                  </a:extLst>
                </a:gridCol>
                <a:gridCol w="246888">
                  <a:extLst>
                    <a:ext uri="{9D8B030D-6E8A-4147-A177-3AD203B41FA5}">
                      <a16:colId xmlns:a16="http://schemas.microsoft.com/office/drawing/2014/main" val="1527927481"/>
                    </a:ext>
                  </a:extLst>
                </a:gridCol>
                <a:gridCol w="246888">
                  <a:extLst>
                    <a:ext uri="{9D8B030D-6E8A-4147-A177-3AD203B41FA5}">
                      <a16:colId xmlns:a16="http://schemas.microsoft.com/office/drawing/2014/main" val="1676689212"/>
                    </a:ext>
                  </a:extLst>
                </a:gridCol>
                <a:gridCol w="246888">
                  <a:extLst>
                    <a:ext uri="{9D8B030D-6E8A-4147-A177-3AD203B41FA5}">
                      <a16:colId xmlns:a16="http://schemas.microsoft.com/office/drawing/2014/main" val="960950498"/>
                    </a:ext>
                  </a:extLst>
                </a:gridCol>
                <a:gridCol w="246888">
                  <a:extLst>
                    <a:ext uri="{9D8B030D-6E8A-4147-A177-3AD203B41FA5}">
                      <a16:colId xmlns:a16="http://schemas.microsoft.com/office/drawing/2014/main" val="3695059901"/>
                    </a:ext>
                  </a:extLst>
                </a:gridCol>
                <a:gridCol w="246888">
                  <a:extLst>
                    <a:ext uri="{9D8B030D-6E8A-4147-A177-3AD203B41FA5}">
                      <a16:colId xmlns:a16="http://schemas.microsoft.com/office/drawing/2014/main" val="4055960234"/>
                    </a:ext>
                  </a:extLst>
                </a:gridCol>
                <a:gridCol w="246888">
                  <a:extLst>
                    <a:ext uri="{9D8B030D-6E8A-4147-A177-3AD203B41FA5}">
                      <a16:colId xmlns:a16="http://schemas.microsoft.com/office/drawing/2014/main" val="458652052"/>
                    </a:ext>
                  </a:extLst>
                </a:gridCol>
                <a:gridCol w="246888">
                  <a:extLst>
                    <a:ext uri="{9D8B030D-6E8A-4147-A177-3AD203B41FA5}">
                      <a16:colId xmlns:a16="http://schemas.microsoft.com/office/drawing/2014/main" val="3515010144"/>
                    </a:ext>
                  </a:extLst>
                </a:gridCol>
                <a:gridCol w="246888">
                  <a:extLst>
                    <a:ext uri="{9D8B030D-6E8A-4147-A177-3AD203B41FA5}">
                      <a16:colId xmlns:a16="http://schemas.microsoft.com/office/drawing/2014/main" val="3671805873"/>
                    </a:ext>
                  </a:extLst>
                </a:gridCol>
                <a:gridCol w="246888">
                  <a:extLst>
                    <a:ext uri="{9D8B030D-6E8A-4147-A177-3AD203B41FA5}">
                      <a16:colId xmlns:a16="http://schemas.microsoft.com/office/drawing/2014/main" val="1635187600"/>
                    </a:ext>
                  </a:extLst>
                </a:gridCol>
                <a:gridCol w="246888">
                  <a:extLst>
                    <a:ext uri="{9D8B030D-6E8A-4147-A177-3AD203B41FA5}">
                      <a16:colId xmlns:a16="http://schemas.microsoft.com/office/drawing/2014/main" val="3876293222"/>
                    </a:ext>
                  </a:extLst>
                </a:gridCol>
                <a:gridCol w="246888">
                  <a:extLst>
                    <a:ext uri="{9D8B030D-6E8A-4147-A177-3AD203B41FA5}">
                      <a16:colId xmlns:a16="http://schemas.microsoft.com/office/drawing/2014/main" val="2720987456"/>
                    </a:ext>
                  </a:extLst>
                </a:gridCol>
                <a:gridCol w="246888">
                  <a:extLst>
                    <a:ext uri="{9D8B030D-6E8A-4147-A177-3AD203B41FA5}">
                      <a16:colId xmlns:a16="http://schemas.microsoft.com/office/drawing/2014/main" val="1737433259"/>
                    </a:ext>
                  </a:extLst>
                </a:gridCol>
                <a:gridCol w="246888">
                  <a:extLst>
                    <a:ext uri="{9D8B030D-6E8A-4147-A177-3AD203B41FA5}">
                      <a16:colId xmlns:a16="http://schemas.microsoft.com/office/drawing/2014/main" val="2821620136"/>
                    </a:ext>
                  </a:extLst>
                </a:gridCol>
                <a:gridCol w="246888">
                  <a:extLst>
                    <a:ext uri="{9D8B030D-6E8A-4147-A177-3AD203B41FA5}">
                      <a16:colId xmlns:a16="http://schemas.microsoft.com/office/drawing/2014/main" val="1048225189"/>
                    </a:ext>
                  </a:extLst>
                </a:gridCol>
                <a:gridCol w="246888">
                  <a:extLst>
                    <a:ext uri="{9D8B030D-6E8A-4147-A177-3AD203B41FA5}">
                      <a16:colId xmlns:a16="http://schemas.microsoft.com/office/drawing/2014/main" val="3672073034"/>
                    </a:ext>
                  </a:extLst>
                </a:gridCol>
                <a:gridCol w="246888">
                  <a:extLst>
                    <a:ext uri="{9D8B030D-6E8A-4147-A177-3AD203B41FA5}">
                      <a16:colId xmlns:a16="http://schemas.microsoft.com/office/drawing/2014/main" val="1156292708"/>
                    </a:ext>
                  </a:extLst>
                </a:gridCol>
                <a:gridCol w="246888">
                  <a:extLst>
                    <a:ext uri="{9D8B030D-6E8A-4147-A177-3AD203B41FA5}">
                      <a16:colId xmlns:a16="http://schemas.microsoft.com/office/drawing/2014/main" val="3348045257"/>
                    </a:ext>
                  </a:extLst>
                </a:gridCol>
                <a:gridCol w="246888">
                  <a:extLst>
                    <a:ext uri="{9D8B030D-6E8A-4147-A177-3AD203B41FA5}">
                      <a16:colId xmlns:a16="http://schemas.microsoft.com/office/drawing/2014/main" val="41890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1340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Bostik Professional Partners PH - 2018-10-08 14:14:37 </a:t>
                      </a:r>
                      <a:r>
                        <a:rPr kumimoji="0" lang="en-US" sz="1000" b="0" i="0" u="none" strike="noStrike" kern="1200" cap="none" spc="0" normalizeH="0" baseline="0" noProof="0">
                          <a:ln>
                            <a:noFill/>
                          </a:ln>
                          <a:solidFill>
                            <a:prstClr val="black"/>
                          </a:solidFill>
                          <a:effectLst/>
                          <a:uLnTx/>
                          <a:uFillTx/>
                          <a:latin typeface="+mn-lt"/>
                          <a:ea typeface="+mn-ea"/>
                          <a:cs typeface="+mn-cs"/>
                        </a:rPr>
                        <a:t> 
 Bostik, a leading global adhesive specialist for industrial, construction and consumer markets has been recognized with the 2018 Innovation Award by the Adhesives and Sealants Council at the culmination of its annual spring convention. 
Read more: https://www.bostik.com/news/bostik-earns-ascs-2018-innovation-award-for-brilliance/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29937220"/>
                  </a:ext>
                </a:extLst>
              </a:tr>
            </a:tbl>
          </a:graphicData>
        </a:graphic>
      </p:graphicFrame>
      <p:sp>
        <p:nvSpPr>
          <p:cNvPr id="4" name="Text Placeholder 3">
            <a:extLst>
              <a:ext uri="{FF2B5EF4-FFF2-40B4-BE49-F238E27FC236}">
                <a16:creationId xmlns:a16="http://schemas.microsoft.com/office/drawing/2014/main" id="{9B1F251F-A8EA-4B73-9A93-6A62B758638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6427371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B2116-754D-4208-B2B7-01C3E437BC0A}"/>
              </a:ext>
            </a:extLst>
          </p:cNvPr>
          <p:cNvSpPr>
            <a:spLocks noGrp="1"/>
          </p:cNvSpPr>
          <p:nvPr>
            <p:ph type="title"/>
          </p:nvPr>
        </p:nvSpPr>
        <p:spPr/>
        <p:txBody>
          <a:bodyPr/>
          <a:lstStyle/>
          <a:p>
            <a:r>
              <a:rPr lang="en-US"/>
              <a:t>Facebook Fans Lost | Bostik Professional Partners PH</a:t>
            </a:r>
          </a:p>
        </p:txBody>
      </p:sp>
      <p:graphicFrame>
        <p:nvGraphicFramePr>
          <p:cNvPr id="6" name="Chart Placeholder 5">
            <a:extLst>
              <a:ext uri="{FF2B5EF4-FFF2-40B4-BE49-F238E27FC236}">
                <a16:creationId xmlns:a16="http://schemas.microsoft.com/office/drawing/2014/main" id="{7DD63E6E-B2F4-4B91-97E4-F611D82ADA92}"/>
              </a:ext>
            </a:extLst>
          </p:cNvPr>
          <p:cNvGraphicFramePr>
            <a:graphicFrameLocks noGrp="1"/>
          </p:cNvGraphicFramePr>
          <p:nvPr>
            <p:ph type="chart" sz="quarter" idx="13"/>
            <p:extLst>
              <p:ext uri="{D42A27DB-BD31-4B8C-83A1-F6EECF244321}">
                <p14:modId xmlns:p14="http://schemas.microsoft.com/office/powerpoint/2010/main" val="2808510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C494ED-92A3-466C-863B-B2C134C66C57}"/>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C16327E7-3C7E-4DDA-80B3-A241A81B9B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8027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C6706-055C-4397-B96F-BA9585E1BF29}"/>
              </a:ext>
            </a:extLst>
          </p:cNvPr>
          <p:cNvSpPr>
            <a:spLocks noGrp="1"/>
          </p:cNvSpPr>
          <p:nvPr>
            <p:ph type="title"/>
          </p:nvPr>
        </p:nvSpPr>
        <p:spPr/>
        <p:txBody>
          <a:bodyPr/>
          <a:lstStyle/>
          <a:p>
            <a:r>
              <a:rPr lang="en-US"/>
              <a:t>Facebook Page Views | Bostik Professional Partners PH</a:t>
            </a:r>
          </a:p>
        </p:txBody>
      </p:sp>
      <p:graphicFrame>
        <p:nvGraphicFramePr>
          <p:cNvPr id="6" name="Chart Placeholder 5">
            <a:extLst>
              <a:ext uri="{FF2B5EF4-FFF2-40B4-BE49-F238E27FC236}">
                <a16:creationId xmlns:a16="http://schemas.microsoft.com/office/drawing/2014/main" id="{5941371A-F506-4D70-AB5A-7E30F558EA62}"/>
              </a:ext>
            </a:extLst>
          </p:cNvPr>
          <p:cNvGraphicFramePr>
            <a:graphicFrameLocks noGrp="1"/>
          </p:cNvGraphicFramePr>
          <p:nvPr>
            <p:ph type="chart" sz="quarter" idx="13"/>
            <p:extLst>
              <p:ext uri="{D42A27DB-BD31-4B8C-83A1-F6EECF244321}">
                <p14:modId xmlns:p14="http://schemas.microsoft.com/office/powerpoint/2010/main" val="2854005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93C9D1-F8C3-4343-B34D-1ECC6F21B670}"/>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33D0B5C2-340E-4153-B27B-F129166043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16577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1082</Words>
  <Application>Microsoft Office PowerPoint</Application>
  <PresentationFormat>On-screen Show (4:3)</PresentationFormat>
  <Paragraphs>528</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My Dashboard</vt:lpstr>
      <vt:lpstr>Facebook Fans Total | Bostik Professional Partners PH</vt:lpstr>
      <vt:lpstr>Facebook Reactions Distribution | Bostik Professional Partners PH</vt:lpstr>
      <vt:lpstr>Facebook Impressions | Bostik Professional Partners PH</vt:lpstr>
      <vt:lpstr>Facebook Reach | Bostik Professional Partners PH</vt:lpstr>
      <vt:lpstr>Facebook Engaged Users | Bostik Professional Partners PH</vt:lpstr>
      <vt:lpstr>Facebook Reach Type Distribution (last 28 days) | Bostik Professional Partners PH</vt:lpstr>
      <vt:lpstr>Facebook Fan Demographics | Bostik Professional Partners PH</vt:lpstr>
      <vt:lpstr>Facebook Key Metrics Table | Bostik Professional Partners PH</vt:lpstr>
      <vt:lpstr>Facebook Fans Total | Bostik Professional Partners PH</vt:lpstr>
      <vt:lpstr>Facebook Post Type Distribution Per Profile | Bostik Professional Partners PH</vt:lpstr>
      <vt:lpstr>Facebook Interaction Rate | Bostik Professional Partners PH</vt:lpstr>
      <vt:lpstr>Facebook Interactions Distribution | Bostik Professional Partners PH</vt:lpstr>
      <vt:lpstr>Facebook Own Posts Table  | Bostik Professional Partners PH - 1 of 4</vt:lpstr>
      <vt:lpstr>Facebook Own Posts Table  | Bostik Professional Partners PH - 2 of 4</vt:lpstr>
      <vt:lpstr>Facebook Own Posts Table  | Bostik Professional Partners PH - 3 of 4</vt:lpstr>
      <vt:lpstr>Facebook Own Posts Table  | Bostik Professional Partners PH - 4 of 4</vt:lpstr>
      <vt:lpstr>Facebook Own Posts Table | Bostik Professional Partners PH - 1 of 6</vt:lpstr>
      <vt:lpstr>Facebook Own Posts Table | Bostik Professional Partners PH - 2 of 6</vt:lpstr>
      <vt:lpstr>Facebook Own Posts Table | Bostik Professional Partners PH - 3 of 6</vt:lpstr>
      <vt:lpstr>Facebook Own Posts Table | Bostik Professional Partners PH - 4 of 6</vt:lpstr>
      <vt:lpstr>Facebook Own Posts Table | Bostik Professional Partners PH - 5 of 6</vt:lpstr>
      <vt:lpstr>Facebook Own Posts Table | Bostik Professional Partners PH - 6 of 6</vt:lpstr>
      <vt:lpstr>Facebook Fans Lost | Bostik Professional Partners PH</vt:lpstr>
      <vt:lpstr>Facebook Page Views | Bostik Professional Partners PH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2018-11-12T04:31:11Z</dcterms:created>
  <dcterms:modified xsi:type="dcterms:W3CDTF">2018-11-12T04:32:46Z</dcterms:modified>
</cp:coreProperties>
</file>