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D248-4A6C-936F-562972C1166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D248-4A6C-936F-562972C1166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D248-4A6C-936F-562972C1166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D248-4A6C-936F-562972C1166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Sheet1!$F$2:$F$3</c:f>
            </c:numRef>
          </c:val>
          <c:extLst>
            <c:ext xmlns:c16="http://schemas.microsoft.com/office/drawing/2014/chart" uri="{C3380CC4-5D6E-409C-BE32-E72D297353CC}">
              <c16:uniqueId val="{00000004-D248-4A6C-936F-562972C11660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Sheet1!$G$2:$G$3</c:f>
            </c:numRef>
          </c:val>
          <c:extLst>
            <c:ext xmlns:c16="http://schemas.microsoft.com/office/drawing/2014/chart" uri="{C3380CC4-5D6E-409C-BE32-E72D297353CC}">
              <c16:uniqueId val="{00000005-D248-4A6C-936F-562972C11660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Sheet1!$H$2:$H$3</c:f>
            </c:numRef>
          </c:val>
          <c:extLst>
            <c:ext xmlns:c16="http://schemas.microsoft.com/office/drawing/2014/chart" uri="{C3380CC4-5D6E-409C-BE32-E72D297353CC}">
              <c16:uniqueId val="{00000006-D248-4A6C-936F-562972C11660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Sheet1!$I$2:$I$3</c:f>
            </c:numRef>
          </c:val>
          <c:extLst>
            <c:ext xmlns:c16="http://schemas.microsoft.com/office/drawing/2014/chart" uri="{C3380CC4-5D6E-409C-BE32-E72D297353CC}">
              <c16:uniqueId val="{00000007-D248-4A6C-936F-562972C11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166584"/>
        <c:axId val="347407112"/>
      </c:barChart>
      <c:catAx>
        <c:axId val="281166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07112"/>
        <c:crosses val="autoZero"/>
        <c:auto val="1"/>
        <c:lblAlgn val="ctr"/>
        <c:lblOffset val="100"/>
        <c:noMultiLvlLbl val="0"/>
      </c:catAx>
      <c:valAx>
        <c:axId val="347407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6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19E65-CE05-4C92-9776-BACCD14AE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Competitor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811B23-7EF5-41A6-BAAB-59E5EB4304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8145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098EB8-AA2A-4F49-9035-72298B70B3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B68C5-B09A-4ACD-A70E-EB28B1BA4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8837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Competitor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Competitor</dc:title>
  <dc:creator>Administrator</dc:creator>
  <cp:lastModifiedBy>Administrator</cp:lastModifiedBy>
  <cp:revision>1</cp:revision>
  <dcterms:created xsi:type="dcterms:W3CDTF">2018-10-12T07:08:01Z</dcterms:created>
  <dcterms:modified xsi:type="dcterms:W3CDTF">2018-10-12T07:08:05Z</dcterms:modified>
</cp:coreProperties>
</file>