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2.6443075770430001E-2</c:v>
                </c:pt>
                <c:pt idx="5">
                  <c:v>0</c:v>
                </c:pt>
                <c:pt idx="6">
                  <c:v>4.3464386712002E-2</c:v>
                </c:pt>
                <c:pt idx="7">
                  <c:v>0</c:v>
                </c:pt>
                <c:pt idx="8">
                  <c:v>8.7804985128030998E-3</c:v>
                </c:pt>
                <c:pt idx="9">
                  <c:v>0</c:v>
                </c:pt>
                <c:pt idx="10">
                  <c:v>2.6022406661736001E-2</c:v>
                </c:pt>
                <c:pt idx="11">
                  <c:v>6.9294761680725996E-3</c:v>
                </c:pt>
                <c:pt idx="12">
                  <c:v>4.0994583249066997E-2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6.0646127116468003E-2</c:v>
                </c:pt>
                <c:pt idx="18">
                  <c:v>0</c:v>
                </c:pt>
                <c:pt idx="19">
                  <c:v>0</c:v>
                </c:pt>
                <c:pt idx="20">
                  <c:v>2.0212062777574001E-2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1.8539319716021001E-2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1.6389802370705999E-2</c:v>
                </c:pt>
                <c:pt idx="34">
                  <c:v>0</c:v>
                </c:pt>
                <c:pt idx="35">
                  <c:v>0</c:v>
                </c:pt>
                <c:pt idx="36">
                  <c:v>6.3707400632316002E-2</c:v>
                </c:pt>
                <c:pt idx="37">
                  <c:v>8.0357803694344004E-2</c:v>
                </c:pt>
                <c:pt idx="38">
                  <c:v>0</c:v>
                </c:pt>
                <c:pt idx="39">
                  <c:v>6.4490891983042004E-2</c:v>
                </c:pt>
                <c:pt idx="40">
                  <c:v>0</c:v>
                </c:pt>
                <c:pt idx="41">
                  <c:v>3.0127009127955E-2</c:v>
                </c:pt>
                <c:pt idx="42">
                  <c:v>0</c:v>
                </c:pt>
                <c:pt idx="43">
                  <c:v>5.9718214583928002E-2</c:v>
                </c:pt>
                <c:pt idx="44">
                  <c:v>1.2154456722207E-2</c:v>
                </c:pt>
                <c:pt idx="45">
                  <c:v>1.0040266754035E-2</c:v>
                </c:pt>
                <c:pt idx="46">
                  <c:v>1.5323726941754E-2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3.9621535096755998E-2</c:v>
                </c:pt>
                <c:pt idx="51">
                  <c:v>2.5356576862123999E-2</c:v>
                </c:pt>
                <c:pt idx="52">
                  <c:v>0</c:v>
                </c:pt>
                <c:pt idx="53">
                  <c:v>0</c:v>
                </c:pt>
                <c:pt idx="54">
                  <c:v>8.1514057680890009</c:v>
                </c:pt>
                <c:pt idx="55">
                  <c:v>0</c:v>
                </c:pt>
                <c:pt idx="56">
                  <c:v>0</c:v>
                </c:pt>
                <c:pt idx="57">
                  <c:v>1.8588416318564002E-2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3.5351035785348997E-2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8.8140339566953996E-2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4.5791923512391003E-2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1.2063999517439999E-2</c:v>
                </c:pt>
                <c:pt idx="80">
                  <c:v>0</c:v>
                </c:pt>
                <c:pt idx="81">
                  <c:v>0</c:v>
                </c:pt>
                <c:pt idx="82">
                  <c:v>4.5222494673794996E-3</c:v>
                </c:pt>
                <c:pt idx="83">
                  <c:v>1.0551120177259E-2</c:v>
                </c:pt>
                <c:pt idx="84">
                  <c:v>0</c:v>
                </c:pt>
                <c:pt idx="85">
                  <c:v>0</c:v>
                </c:pt>
                <c:pt idx="86">
                  <c:v>0.12718059644695001</c:v>
                </c:pt>
                <c:pt idx="87">
                  <c:v>0</c:v>
                </c:pt>
                <c:pt idx="88">
                  <c:v>0</c:v>
                </c:pt>
                <c:pt idx="89">
                  <c:v>2.277036091022E-2</c:v>
                </c:pt>
                <c:pt idx="90">
                  <c:v>1.0849945257094E-2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5B-435F-A1BF-9D6580FD7C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0.11614794767703999</c:v>
                </c:pt>
                <c:pt idx="2">
                  <c:v>0</c:v>
                </c:pt>
                <c:pt idx="3">
                  <c:v>6.7087986740256997E-2</c:v>
                </c:pt>
                <c:pt idx="4">
                  <c:v>5.6942150158140997E-2</c:v>
                </c:pt>
                <c:pt idx="5">
                  <c:v>0.13023843217735001</c:v>
                </c:pt>
                <c:pt idx="6">
                  <c:v>0</c:v>
                </c:pt>
                <c:pt idx="7">
                  <c:v>0</c:v>
                </c:pt>
                <c:pt idx="8">
                  <c:v>4.9617997801020997E-2</c:v>
                </c:pt>
                <c:pt idx="9">
                  <c:v>2.1986323379354002E-2</c:v>
                </c:pt>
                <c:pt idx="10">
                  <c:v>0.1081976636067</c:v>
                </c:pt>
                <c:pt idx="11">
                  <c:v>0</c:v>
                </c:pt>
                <c:pt idx="12">
                  <c:v>9.0077410274454997E-2</c:v>
                </c:pt>
                <c:pt idx="13">
                  <c:v>4.2205727598607003E-2</c:v>
                </c:pt>
                <c:pt idx="14">
                  <c:v>0</c:v>
                </c:pt>
                <c:pt idx="15">
                  <c:v>5.5678974157081999E-2</c:v>
                </c:pt>
                <c:pt idx="16">
                  <c:v>0</c:v>
                </c:pt>
                <c:pt idx="17">
                  <c:v>0.10516311530264</c:v>
                </c:pt>
                <c:pt idx="18">
                  <c:v>6.2981499184615E-2</c:v>
                </c:pt>
                <c:pt idx="19">
                  <c:v>9.6154386833033997E-2</c:v>
                </c:pt>
                <c:pt idx="20">
                  <c:v>4.5544766006736001E-2</c:v>
                </c:pt>
                <c:pt idx="21">
                  <c:v>7.8153991476154996E-2</c:v>
                </c:pt>
                <c:pt idx="22">
                  <c:v>2.2489977903597001E-2</c:v>
                </c:pt>
                <c:pt idx="23">
                  <c:v>0.10822571667913</c:v>
                </c:pt>
                <c:pt idx="24">
                  <c:v>7.9262911141217002E-2</c:v>
                </c:pt>
                <c:pt idx="25">
                  <c:v>3.0634671703118999E-2</c:v>
                </c:pt>
                <c:pt idx="26">
                  <c:v>7.0821131676717997E-2</c:v>
                </c:pt>
                <c:pt idx="27">
                  <c:v>1.011679275188E-2</c:v>
                </c:pt>
                <c:pt idx="28">
                  <c:v>0</c:v>
                </c:pt>
                <c:pt idx="29">
                  <c:v>4.1025986871684003E-2</c:v>
                </c:pt>
                <c:pt idx="30">
                  <c:v>0</c:v>
                </c:pt>
                <c:pt idx="31">
                  <c:v>5.3943191076896997E-2</c:v>
                </c:pt>
                <c:pt idx="32">
                  <c:v>0</c:v>
                </c:pt>
                <c:pt idx="33">
                  <c:v>4.5793463053384997E-2</c:v>
                </c:pt>
                <c:pt idx="34">
                  <c:v>6.4053580258012E-2</c:v>
                </c:pt>
                <c:pt idx="35">
                  <c:v>0</c:v>
                </c:pt>
                <c:pt idx="36">
                  <c:v>6.2366558040229003E-2</c:v>
                </c:pt>
                <c:pt idx="37">
                  <c:v>5.6750500078664001E-2</c:v>
                </c:pt>
                <c:pt idx="38">
                  <c:v>1.9666788413451999E-2</c:v>
                </c:pt>
                <c:pt idx="39">
                  <c:v>0</c:v>
                </c:pt>
                <c:pt idx="40">
                  <c:v>9.2708608415694005E-2</c:v>
                </c:pt>
                <c:pt idx="41">
                  <c:v>1.0675536726656E-2</c:v>
                </c:pt>
                <c:pt idx="42">
                  <c:v>0</c:v>
                </c:pt>
                <c:pt idx="43">
                  <c:v>2.1912451329074E-2</c:v>
                </c:pt>
                <c:pt idx="44">
                  <c:v>0</c:v>
                </c:pt>
                <c:pt idx="45">
                  <c:v>3.3147184736564E-2</c:v>
                </c:pt>
                <c:pt idx="46">
                  <c:v>0</c:v>
                </c:pt>
                <c:pt idx="47">
                  <c:v>1.9662810883085E-2</c:v>
                </c:pt>
                <c:pt idx="48">
                  <c:v>1.8539429996798001E-2</c:v>
                </c:pt>
                <c:pt idx="49">
                  <c:v>0</c:v>
                </c:pt>
                <c:pt idx="50">
                  <c:v>6.4602749268304005E-2</c:v>
                </c:pt>
                <c:pt idx="51">
                  <c:v>2.3031120098865002E-2</c:v>
                </c:pt>
                <c:pt idx="52">
                  <c:v>6.8247691374391004E-2</c:v>
                </c:pt>
                <c:pt idx="53">
                  <c:v>0</c:v>
                </c:pt>
                <c:pt idx="54">
                  <c:v>8.5930435661692006E-2</c:v>
                </c:pt>
                <c:pt idx="55">
                  <c:v>7.4692664955662E-2</c:v>
                </c:pt>
                <c:pt idx="56">
                  <c:v>0</c:v>
                </c:pt>
                <c:pt idx="57">
                  <c:v>2.3586362589783E-2</c:v>
                </c:pt>
                <c:pt idx="58">
                  <c:v>0</c:v>
                </c:pt>
                <c:pt idx="59">
                  <c:v>1.9652763740089001E-2</c:v>
                </c:pt>
                <c:pt idx="60">
                  <c:v>0</c:v>
                </c:pt>
                <c:pt idx="61">
                  <c:v>2.9159587055385999E-2</c:v>
                </c:pt>
                <c:pt idx="62">
                  <c:v>0</c:v>
                </c:pt>
                <c:pt idx="63">
                  <c:v>0</c:v>
                </c:pt>
                <c:pt idx="64">
                  <c:v>9.4159847550723E-2</c:v>
                </c:pt>
                <c:pt idx="65">
                  <c:v>0</c:v>
                </c:pt>
                <c:pt idx="66">
                  <c:v>1.9051995136137999E-2</c:v>
                </c:pt>
                <c:pt idx="67">
                  <c:v>0</c:v>
                </c:pt>
                <c:pt idx="68">
                  <c:v>2.0994994793241E-2</c:v>
                </c:pt>
                <c:pt idx="69">
                  <c:v>0</c:v>
                </c:pt>
                <c:pt idx="70">
                  <c:v>0</c:v>
                </c:pt>
                <c:pt idx="71">
                  <c:v>9.3634529060244998E-2</c:v>
                </c:pt>
                <c:pt idx="72">
                  <c:v>0.10563498362378</c:v>
                </c:pt>
                <c:pt idx="73">
                  <c:v>0.18918118359795999</c:v>
                </c:pt>
                <c:pt idx="74">
                  <c:v>2.9619197710938999E-2</c:v>
                </c:pt>
                <c:pt idx="75">
                  <c:v>2.3191353816235001E-2</c:v>
                </c:pt>
                <c:pt idx="76">
                  <c:v>2.6541354223707E-2</c:v>
                </c:pt>
                <c:pt idx="77">
                  <c:v>4.5813895019135999E-2</c:v>
                </c:pt>
                <c:pt idx="78">
                  <c:v>0.73966067228675003</c:v>
                </c:pt>
                <c:pt idx="79">
                  <c:v>0.12678447755858999</c:v>
                </c:pt>
                <c:pt idx="80">
                  <c:v>4.2714044824621003E-2</c:v>
                </c:pt>
                <c:pt idx="81">
                  <c:v>2.1213999006291999E-2</c:v>
                </c:pt>
                <c:pt idx="82">
                  <c:v>0.12503488696623</c:v>
                </c:pt>
                <c:pt idx="83">
                  <c:v>2.6397593521707001E-2</c:v>
                </c:pt>
                <c:pt idx="84">
                  <c:v>5.9705823270763E-2</c:v>
                </c:pt>
                <c:pt idx="85">
                  <c:v>0.16962014015980001</c:v>
                </c:pt>
                <c:pt idx="86">
                  <c:v>0</c:v>
                </c:pt>
                <c:pt idx="87">
                  <c:v>7.7264663550046006E-2</c:v>
                </c:pt>
                <c:pt idx="88">
                  <c:v>0</c:v>
                </c:pt>
                <c:pt idx="89">
                  <c:v>4.2020400346574997E-2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5B-435F-A1BF-9D6580FD7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84120"/>
        <c:axId val="289181496"/>
      </c:lineChart>
      <c:dateAx>
        <c:axId val="28918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1496"/>
        <c:crosses val="autoZero"/>
        <c:auto val="1"/>
        <c:lblOffset val="100"/>
        <c:baseTimeUnit val="days"/>
      </c:dateAx>
      <c:valAx>
        <c:axId val="28918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8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C6DF-093B-43A4-8C4A-F87CBFCB7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7D0A21-DD9A-4A7F-851B-E59B7327C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532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48CB9-1040-4B98-B22E-0EDEB4EFC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3531E-9B2F-4192-9B93-79ECF441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104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Competitor</dc:title>
  <dc:creator>Administrator</dc:creator>
  <cp:lastModifiedBy>Administrator</cp:lastModifiedBy>
  <cp:revision>1</cp:revision>
  <dcterms:created xsi:type="dcterms:W3CDTF">2018-10-12T07:01:04Z</dcterms:created>
  <dcterms:modified xsi:type="dcterms:W3CDTF">2018-10-12T07:01:07Z</dcterms:modified>
</cp:coreProperties>
</file>