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C178-4715-B137-01C532CF43B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C178-4715-B137-01C532CF43B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C178-4715-B137-01C532CF43B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C178-4715-B137-01C532CF43B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C178-4715-B137-01C532CF4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058544"/>
        <c:axId val="286530560"/>
      </c:barChart>
      <c:catAx>
        <c:axId val="29005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30560"/>
        <c:crosses val="autoZero"/>
        <c:auto val="1"/>
        <c:lblAlgn val="ctr"/>
        <c:lblOffset val="100"/>
        <c:noMultiLvlLbl val="0"/>
      </c:catAx>
      <c:valAx>
        <c:axId val="28653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5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72889-B2FC-4E8F-B2BB-7CBD12D5C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689F5E-30DD-47E7-9B1A-05149E09F8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0063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1DB49-FE3F-4B3D-B421-0DAF29D44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6CBA7-4B73-44EA-BED4-7B2C690EF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383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Competitor</dc:title>
  <dc:creator>Administrator</dc:creator>
  <cp:lastModifiedBy>Administrator</cp:lastModifiedBy>
  <cp:revision>1</cp:revision>
  <dcterms:created xsi:type="dcterms:W3CDTF">2018-10-12T06:53:55Z</dcterms:created>
  <dcterms:modified xsi:type="dcterms:W3CDTF">2018-10-12T06:53:58Z</dcterms:modified>
</cp:coreProperties>
</file>