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181265</c:v>
                </c:pt>
                <c:pt idx="1">
                  <c:v>181317</c:v>
                </c:pt>
                <c:pt idx="2">
                  <c:v>181437</c:v>
                </c:pt>
                <c:pt idx="3">
                  <c:v>181512</c:v>
                </c:pt>
                <c:pt idx="4">
                  <c:v>181533</c:v>
                </c:pt>
                <c:pt idx="5">
                  <c:v>181642</c:v>
                </c:pt>
                <c:pt idx="6">
                  <c:v>181875</c:v>
                </c:pt>
                <c:pt idx="7">
                  <c:v>182148</c:v>
                </c:pt>
                <c:pt idx="8">
                  <c:v>182297</c:v>
                </c:pt>
                <c:pt idx="9">
                  <c:v>182408</c:v>
                </c:pt>
                <c:pt idx="10">
                  <c:v>182663</c:v>
                </c:pt>
                <c:pt idx="11">
                  <c:v>182925</c:v>
                </c:pt>
                <c:pt idx="12">
                  <c:v>182978</c:v>
                </c:pt>
                <c:pt idx="13">
                  <c:v>182990</c:v>
                </c:pt>
                <c:pt idx="14">
                  <c:v>182993</c:v>
                </c:pt>
                <c:pt idx="15">
                  <c:v>183007</c:v>
                </c:pt>
                <c:pt idx="16">
                  <c:v>183024</c:v>
                </c:pt>
                <c:pt idx="17">
                  <c:v>183035</c:v>
                </c:pt>
                <c:pt idx="18">
                  <c:v>183066</c:v>
                </c:pt>
                <c:pt idx="19">
                  <c:v>183058</c:v>
                </c:pt>
                <c:pt idx="20">
                  <c:v>183061</c:v>
                </c:pt>
                <c:pt idx="21">
                  <c:v>183068</c:v>
                </c:pt>
                <c:pt idx="22">
                  <c:v>183070</c:v>
                </c:pt>
                <c:pt idx="23">
                  <c:v>183078</c:v>
                </c:pt>
                <c:pt idx="24">
                  <c:v>183710</c:v>
                </c:pt>
                <c:pt idx="25">
                  <c:v>184727</c:v>
                </c:pt>
                <c:pt idx="26">
                  <c:v>185628</c:v>
                </c:pt>
                <c:pt idx="27">
                  <c:v>186484</c:v>
                </c:pt>
                <c:pt idx="28">
                  <c:v>187343</c:v>
                </c:pt>
                <c:pt idx="29">
                  <c:v>188270</c:v>
                </c:pt>
                <c:pt idx="30">
                  <c:v>189105</c:v>
                </c:pt>
                <c:pt idx="31">
                  <c:v>189126</c:v>
                </c:pt>
                <c:pt idx="32">
                  <c:v>189137</c:v>
                </c:pt>
                <c:pt idx="33">
                  <c:v>189148</c:v>
                </c:pt>
                <c:pt idx="34">
                  <c:v>189136</c:v>
                </c:pt>
                <c:pt idx="35">
                  <c:v>189144</c:v>
                </c:pt>
                <c:pt idx="36">
                  <c:v>189148</c:v>
                </c:pt>
                <c:pt idx="37">
                  <c:v>189160</c:v>
                </c:pt>
                <c:pt idx="38">
                  <c:v>189175</c:v>
                </c:pt>
                <c:pt idx="39">
                  <c:v>189174</c:v>
                </c:pt>
                <c:pt idx="40">
                  <c:v>189194</c:v>
                </c:pt>
                <c:pt idx="41">
                  <c:v>189204</c:v>
                </c:pt>
                <c:pt idx="42">
                  <c:v>189215</c:v>
                </c:pt>
                <c:pt idx="43">
                  <c:v>189229</c:v>
                </c:pt>
                <c:pt idx="44">
                  <c:v>189233</c:v>
                </c:pt>
                <c:pt idx="45">
                  <c:v>189243</c:v>
                </c:pt>
                <c:pt idx="46">
                  <c:v>189256</c:v>
                </c:pt>
                <c:pt idx="47">
                  <c:v>189268</c:v>
                </c:pt>
                <c:pt idx="48">
                  <c:v>189274</c:v>
                </c:pt>
                <c:pt idx="49">
                  <c:v>189281</c:v>
                </c:pt>
                <c:pt idx="50">
                  <c:v>189302</c:v>
                </c:pt>
                <c:pt idx="51">
                  <c:v>189299</c:v>
                </c:pt>
                <c:pt idx="52">
                  <c:v>189304</c:v>
                </c:pt>
                <c:pt idx="53">
                  <c:v>189849</c:v>
                </c:pt>
                <c:pt idx="54">
                  <c:v>190798</c:v>
                </c:pt>
                <c:pt idx="55">
                  <c:v>192011</c:v>
                </c:pt>
                <c:pt idx="56">
                  <c:v>193110</c:v>
                </c:pt>
                <c:pt idx="57">
                  <c:v>194228</c:v>
                </c:pt>
                <c:pt idx="58">
                  <c:v>194796</c:v>
                </c:pt>
                <c:pt idx="59">
                  <c:v>195947</c:v>
                </c:pt>
                <c:pt idx="60">
                  <c:v>197129</c:v>
                </c:pt>
                <c:pt idx="61">
                  <c:v>197978</c:v>
                </c:pt>
                <c:pt idx="62">
                  <c:v>198051</c:v>
                </c:pt>
                <c:pt idx="63">
                  <c:v>198120</c:v>
                </c:pt>
                <c:pt idx="64">
                  <c:v>198193</c:v>
                </c:pt>
                <c:pt idx="65">
                  <c:v>198266</c:v>
                </c:pt>
                <c:pt idx="66">
                  <c:v>198355</c:v>
                </c:pt>
                <c:pt idx="67">
                  <c:v>198422</c:v>
                </c:pt>
                <c:pt idx="68">
                  <c:v>198490</c:v>
                </c:pt>
                <c:pt idx="69">
                  <c:v>198532</c:v>
                </c:pt>
                <c:pt idx="70">
                  <c:v>198562</c:v>
                </c:pt>
                <c:pt idx="71">
                  <c:v>198595</c:v>
                </c:pt>
                <c:pt idx="72">
                  <c:v>198659</c:v>
                </c:pt>
                <c:pt idx="73">
                  <c:v>198723</c:v>
                </c:pt>
                <c:pt idx="74">
                  <c:v>198727</c:v>
                </c:pt>
                <c:pt idx="75">
                  <c:v>198777</c:v>
                </c:pt>
                <c:pt idx="76">
                  <c:v>198814</c:v>
                </c:pt>
                <c:pt idx="77">
                  <c:v>198859</c:v>
                </c:pt>
                <c:pt idx="78">
                  <c:v>198915</c:v>
                </c:pt>
                <c:pt idx="79">
                  <c:v>198963</c:v>
                </c:pt>
                <c:pt idx="80">
                  <c:v>198994</c:v>
                </c:pt>
                <c:pt idx="81">
                  <c:v>199007</c:v>
                </c:pt>
                <c:pt idx="82">
                  <c:v>199026</c:v>
                </c:pt>
                <c:pt idx="83">
                  <c:v>199037</c:v>
                </c:pt>
                <c:pt idx="84">
                  <c:v>199054</c:v>
                </c:pt>
                <c:pt idx="85">
                  <c:v>199333</c:v>
                </c:pt>
                <c:pt idx="86">
                  <c:v>200099</c:v>
                </c:pt>
                <c:pt idx="87">
                  <c:v>200894</c:v>
                </c:pt>
                <c:pt idx="88">
                  <c:v>201646</c:v>
                </c:pt>
                <c:pt idx="89">
                  <c:v>202389</c:v>
                </c:pt>
                <c:pt idx="90">
                  <c:v>203143</c:v>
                </c:pt>
                <c:pt idx="91">
                  <c:v>203876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6D-4B7D-8840-B9869B1453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Generika Drugstore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177348</c:v>
                </c:pt>
                <c:pt idx="1">
                  <c:v>177372</c:v>
                </c:pt>
                <c:pt idx="2">
                  <c:v>177382</c:v>
                </c:pt>
                <c:pt idx="3">
                  <c:v>177376</c:v>
                </c:pt>
                <c:pt idx="4">
                  <c:v>177371</c:v>
                </c:pt>
                <c:pt idx="5">
                  <c:v>177363</c:v>
                </c:pt>
                <c:pt idx="6">
                  <c:v>177357</c:v>
                </c:pt>
                <c:pt idx="7">
                  <c:v>177354</c:v>
                </c:pt>
                <c:pt idx="8">
                  <c:v>177357</c:v>
                </c:pt>
                <c:pt idx="9">
                  <c:v>177410</c:v>
                </c:pt>
                <c:pt idx="10">
                  <c:v>177496</c:v>
                </c:pt>
                <c:pt idx="11">
                  <c:v>177583</c:v>
                </c:pt>
                <c:pt idx="12">
                  <c:v>177667</c:v>
                </c:pt>
                <c:pt idx="13">
                  <c:v>177735</c:v>
                </c:pt>
                <c:pt idx="14">
                  <c:v>177800</c:v>
                </c:pt>
                <c:pt idx="15">
                  <c:v>177811</c:v>
                </c:pt>
                <c:pt idx="16">
                  <c:v>177814</c:v>
                </c:pt>
                <c:pt idx="17">
                  <c:v>177825</c:v>
                </c:pt>
                <c:pt idx="18">
                  <c:v>177835</c:v>
                </c:pt>
                <c:pt idx="19">
                  <c:v>177843</c:v>
                </c:pt>
                <c:pt idx="20">
                  <c:v>177851</c:v>
                </c:pt>
                <c:pt idx="21">
                  <c:v>177857</c:v>
                </c:pt>
                <c:pt idx="22">
                  <c:v>177858</c:v>
                </c:pt>
                <c:pt idx="23">
                  <c:v>177880</c:v>
                </c:pt>
                <c:pt idx="24">
                  <c:v>177898</c:v>
                </c:pt>
                <c:pt idx="25">
                  <c:v>177909</c:v>
                </c:pt>
                <c:pt idx="26">
                  <c:v>177918</c:v>
                </c:pt>
                <c:pt idx="27">
                  <c:v>177926</c:v>
                </c:pt>
                <c:pt idx="28">
                  <c:v>177932</c:v>
                </c:pt>
                <c:pt idx="29">
                  <c:v>177941</c:v>
                </c:pt>
                <c:pt idx="30">
                  <c:v>177957</c:v>
                </c:pt>
                <c:pt idx="31">
                  <c:v>177974</c:v>
                </c:pt>
                <c:pt idx="32">
                  <c:v>177976</c:v>
                </c:pt>
                <c:pt idx="33">
                  <c:v>177971</c:v>
                </c:pt>
                <c:pt idx="34">
                  <c:v>177981</c:v>
                </c:pt>
                <c:pt idx="35">
                  <c:v>177984</c:v>
                </c:pt>
                <c:pt idx="36">
                  <c:v>177977</c:v>
                </c:pt>
                <c:pt idx="37">
                  <c:v>177968</c:v>
                </c:pt>
                <c:pt idx="38">
                  <c:v>177962</c:v>
                </c:pt>
                <c:pt idx="39">
                  <c:v>177974</c:v>
                </c:pt>
                <c:pt idx="40">
                  <c:v>177980</c:v>
                </c:pt>
                <c:pt idx="41">
                  <c:v>177974</c:v>
                </c:pt>
                <c:pt idx="42">
                  <c:v>177973</c:v>
                </c:pt>
                <c:pt idx="43">
                  <c:v>177990</c:v>
                </c:pt>
                <c:pt idx="44">
                  <c:v>177988</c:v>
                </c:pt>
                <c:pt idx="45">
                  <c:v>178001</c:v>
                </c:pt>
                <c:pt idx="46">
                  <c:v>178003</c:v>
                </c:pt>
                <c:pt idx="47">
                  <c:v>178000</c:v>
                </c:pt>
                <c:pt idx="48">
                  <c:v>177999</c:v>
                </c:pt>
                <c:pt idx="49">
                  <c:v>178004</c:v>
                </c:pt>
                <c:pt idx="50">
                  <c:v>178018</c:v>
                </c:pt>
                <c:pt idx="51">
                  <c:v>178023</c:v>
                </c:pt>
                <c:pt idx="52">
                  <c:v>178034</c:v>
                </c:pt>
                <c:pt idx="53">
                  <c:v>178043</c:v>
                </c:pt>
                <c:pt idx="54">
                  <c:v>178059</c:v>
                </c:pt>
                <c:pt idx="55">
                  <c:v>178067</c:v>
                </c:pt>
                <c:pt idx="56">
                  <c:v>178070</c:v>
                </c:pt>
                <c:pt idx="57">
                  <c:v>178068</c:v>
                </c:pt>
                <c:pt idx="58">
                  <c:v>178067</c:v>
                </c:pt>
                <c:pt idx="59">
                  <c:v>178117</c:v>
                </c:pt>
                <c:pt idx="60">
                  <c:v>178257</c:v>
                </c:pt>
                <c:pt idx="61">
                  <c:v>178402</c:v>
                </c:pt>
                <c:pt idx="62">
                  <c:v>178414</c:v>
                </c:pt>
                <c:pt idx="63">
                  <c:v>178414</c:v>
                </c:pt>
                <c:pt idx="64">
                  <c:v>178426</c:v>
                </c:pt>
                <c:pt idx="65">
                  <c:v>178444</c:v>
                </c:pt>
                <c:pt idx="66">
                  <c:v>178475</c:v>
                </c:pt>
                <c:pt idx="67">
                  <c:v>178580</c:v>
                </c:pt>
                <c:pt idx="68">
                  <c:v>178649</c:v>
                </c:pt>
                <c:pt idx="69">
                  <c:v>178747</c:v>
                </c:pt>
                <c:pt idx="70">
                  <c:v>178859</c:v>
                </c:pt>
                <c:pt idx="71">
                  <c:v>178915</c:v>
                </c:pt>
                <c:pt idx="72">
                  <c:v>178922</c:v>
                </c:pt>
                <c:pt idx="73">
                  <c:v>178937</c:v>
                </c:pt>
                <c:pt idx="74">
                  <c:v>178939</c:v>
                </c:pt>
                <c:pt idx="75">
                  <c:v>178954</c:v>
                </c:pt>
                <c:pt idx="76">
                  <c:v>178978</c:v>
                </c:pt>
                <c:pt idx="77">
                  <c:v>178993</c:v>
                </c:pt>
                <c:pt idx="78">
                  <c:v>179009</c:v>
                </c:pt>
                <c:pt idx="79">
                  <c:v>179080</c:v>
                </c:pt>
                <c:pt idx="80">
                  <c:v>179117</c:v>
                </c:pt>
                <c:pt idx="81">
                  <c:v>179138</c:v>
                </c:pt>
                <c:pt idx="82">
                  <c:v>179163</c:v>
                </c:pt>
                <c:pt idx="83">
                  <c:v>179204</c:v>
                </c:pt>
                <c:pt idx="84">
                  <c:v>179220</c:v>
                </c:pt>
                <c:pt idx="85">
                  <c:v>179229</c:v>
                </c:pt>
                <c:pt idx="86">
                  <c:v>179250</c:v>
                </c:pt>
                <c:pt idx="87">
                  <c:v>179258</c:v>
                </c:pt>
                <c:pt idx="88">
                  <c:v>179273</c:v>
                </c:pt>
                <c:pt idx="89">
                  <c:v>179283</c:v>
                </c:pt>
                <c:pt idx="90">
                  <c:v>179300</c:v>
                </c:pt>
                <c:pt idx="91">
                  <c:v>179309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6D-4B7D-8840-B9869B145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351496"/>
        <c:axId val="349352480"/>
      </c:lineChart>
      <c:dateAx>
        <c:axId val="34935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52480"/>
        <c:crosses val="autoZero"/>
        <c:auto val="1"/>
        <c:lblOffset val="100"/>
        <c:baseTimeUnit val="days"/>
      </c:dateAx>
      <c:valAx>
        <c:axId val="34935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5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F083A-5BFF-4663-ACCF-A68248E89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0DC752-CB3E-4753-A05C-4CA686694F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9900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C23D8-779B-4530-98C1-97B08EE3F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8D063-A898-4AED-BECC-CF7E2775C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4056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Competitor</dc:title>
  <dc:creator>Administrator</dc:creator>
  <cp:lastModifiedBy>Administrator</cp:lastModifiedBy>
  <cp:revision>1</cp:revision>
  <dcterms:created xsi:type="dcterms:W3CDTF">2018-10-12T06:28:57Z</dcterms:created>
  <dcterms:modified xsi:type="dcterms:W3CDTF">2018-10-12T06:29:00Z</dcterms:modified>
</cp:coreProperties>
</file>