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D20A-409C-995B-174034C6C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22592"/>
        <c:axId val="278317544"/>
      </c:lineChart>
      <c:catAx>
        <c:axId val="34802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17544"/>
        <c:crosses val="autoZero"/>
        <c:auto val="1"/>
        <c:lblAlgn val="ctr"/>
        <c:lblOffset val="100"/>
        <c:noMultiLvlLbl val="0"/>
      </c:catAx>
      <c:valAx>
        <c:axId val="27831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2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52D93-06B3-4CC7-8979-B97DE0F5A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993E6E-BABA-4673-86A5-5855F3D692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325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2CAA1-901C-42D0-8594-C7AC40BFC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3A870-FF95-4891-9AF4-1158E7D7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19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2018-10-12T06:05:24Z</dcterms:created>
  <dcterms:modified xsi:type="dcterms:W3CDTF">2018-10-12T06:05:28Z</dcterms:modified>
</cp:coreProperties>
</file>