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2367</c:v>
                </c:pt>
                <c:pt idx="1">
                  <c:v>39292</c:v>
                </c:pt>
                <c:pt idx="2">
                  <c:v>49571</c:v>
                </c:pt>
                <c:pt idx="3">
                  <c:v>25011</c:v>
                </c:pt>
                <c:pt idx="4">
                  <c:v>10026</c:v>
                </c:pt>
                <c:pt idx="5">
                  <c:v>4850</c:v>
                </c:pt>
                <c:pt idx="6">
                  <c:v>2438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B1-43E1-8273-2D239D551B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1462</c:v>
                </c:pt>
                <c:pt idx="1">
                  <c:v>25583</c:v>
                </c:pt>
                <c:pt idx="2">
                  <c:v>23625</c:v>
                </c:pt>
                <c:pt idx="3">
                  <c:v>10934</c:v>
                </c:pt>
                <c:pt idx="4">
                  <c:v>4570</c:v>
                </c:pt>
                <c:pt idx="5">
                  <c:v>2005</c:v>
                </c:pt>
                <c:pt idx="6">
                  <c:v>1560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B1-43E1-8273-2D239D551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286960"/>
        <c:axId val="286691976"/>
      </c:barChart>
      <c:catAx>
        <c:axId val="28728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91976"/>
        <c:crosses val="autoZero"/>
        <c:auto val="1"/>
        <c:lblAlgn val="ctr"/>
        <c:lblOffset val="100"/>
        <c:noMultiLvlLbl val="0"/>
      </c:catAx>
      <c:valAx>
        <c:axId val="28669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8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15A7F-2987-4B52-B90B-FE7EE4F08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B04F32-FC8F-49E5-ADFF-034EFF52B0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4704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02C51-C8C4-4A76-AF0C-8B3ED9004F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44D87-94BA-4BD9-BB2B-7D385DC89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5653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TGP The Generics Pharmacy</dc:title>
  <dc:creator>Administrator</dc:creator>
  <cp:lastModifiedBy>Administrator</cp:lastModifiedBy>
  <cp:revision>1</cp:revision>
  <dcterms:created xsi:type="dcterms:W3CDTF">2018-10-12T05:52:44Z</dcterms:created>
  <dcterms:modified xsi:type="dcterms:W3CDTF">2018-10-12T05:52:48Z</dcterms:modified>
</cp:coreProperties>
</file>