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0F3A-46A0-9026-ABEAFA553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10584"/>
        <c:axId val="276042856"/>
      </c:lineChart>
      <c:catAx>
        <c:axId val="27771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42856"/>
        <c:crosses val="autoZero"/>
        <c:auto val="1"/>
        <c:lblAlgn val="ctr"/>
        <c:lblOffset val="100"/>
        <c:noMultiLvlLbl val="0"/>
      </c:catAx>
      <c:valAx>
        <c:axId val="27604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2BB4-1E4A-4B56-BDE4-0DE582628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E18BC-30F2-403A-B420-BE7AB5AD9E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333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E99A8-0054-494C-8D43-8729962EB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0F214-E0C4-4D32-A699-6736C4AAE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84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Administrator</dc:creator>
  <cp:lastModifiedBy>Administrator</cp:lastModifiedBy>
  <cp:revision>1</cp:revision>
  <dcterms:created xsi:type="dcterms:W3CDTF">2018-10-12T05:46:44Z</dcterms:created>
  <dcterms:modified xsi:type="dcterms:W3CDTF">2018-10-12T05:46:48Z</dcterms:modified>
</cp:coreProperties>
</file>