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Viral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TGP The Generics Pharmacy TGP The Generics Pharmacy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42382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1F-42CD-9D89-F42A77DE99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 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TGP The Generics Pharmacy TGP The Generics Pharmacy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1F-42CD-9D89-F42A77DE99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Paid Reach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TGP The Generics Pharmacy TGP The Generics Pharmacy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6427164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1F-42CD-9D89-F42A77DE99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665952"/>
        <c:axId val="281564600"/>
      </c:barChart>
      <c:catAx>
        <c:axId val="34966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64600"/>
        <c:crosses val="autoZero"/>
        <c:auto val="1"/>
        <c:lblAlgn val="ctr"/>
        <c:lblOffset val="100"/>
        <c:noMultiLvlLbl val="0"/>
      </c:catAx>
      <c:valAx>
        <c:axId val="281564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66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99ECC-D854-4123-824B-4A0886178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Type Distribution (last 28 days)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8104B1-7831-40D1-B263-7092E81BE1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5877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561045-EC0D-4A42-8C32-1E3039E326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34A99-FF21-4054-819C-3AF274FD2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6192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Type Distribution (last 28 days)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Type Distribution (last 28 days) | TGP The Generics Pharmacy</dc:title>
  <dc:creator>Administrator</dc:creator>
  <cp:lastModifiedBy>Administrator</cp:lastModifiedBy>
  <cp:revision>1</cp:revision>
  <dcterms:created xsi:type="dcterms:W3CDTF">2018-10-12T05:36:47Z</dcterms:created>
  <dcterms:modified xsi:type="dcterms:W3CDTF">2018-10-12T05:36:51Z</dcterms:modified>
</cp:coreProperties>
</file>