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TGP The Generics Pharmacy TGP The Generics Pharmacy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  <c:pt idx="31">
                  <c:v>43313</c:v>
                </c:pt>
                <c:pt idx="32">
                  <c:v>43314</c:v>
                </c:pt>
                <c:pt idx="33">
                  <c:v>43315</c:v>
                </c:pt>
                <c:pt idx="34">
                  <c:v>43316</c:v>
                </c:pt>
                <c:pt idx="35">
                  <c:v>43317</c:v>
                </c:pt>
                <c:pt idx="36">
                  <c:v>43318</c:v>
                </c:pt>
                <c:pt idx="37">
                  <c:v>43319</c:v>
                </c:pt>
                <c:pt idx="38">
                  <c:v>43320</c:v>
                </c:pt>
                <c:pt idx="39">
                  <c:v>43321</c:v>
                </c:pt>
                <c:pt idx="40">
                  <c:v>43322</c:v>
                </c:pt>
                <c:pt idx="41">
                  <c:v>43323</c:v>
                </c:pt>
                <c:pt idx="42">
                  <c:v>43324</c:v>
                </c:pt>
                <c:pt idx="43">
                  <c:v>43325</c:v>
                </c:pt>
                <c:pt idx="44">
                  <c:v>43326</c:v>
                </c:pt>
                <c:pt idx="45">
                  <c:v>43327</c:v>
                </c:pt>
                <c:pt idx="46">
                  <c:v>43328</c:v>
                </c:pt>
                <c:pt idx="47">
                  <c:v>43329</c:v>
                </c:pt>
                <c:pt idx="48">
                  <c:v>43330</c:v>
                </c:pt>
                <c:pt idx="49">
                  <c:v>43331</c:v>
                </c:pt>
                <c:pt idx="50">
                  <c:v>43332</c:v>
                </c:pt>
                <c:pt idx="51">
                  <c:v>43333</c:v>
                </c:pt>
                <c:pt idx="52">
                  <c:v>43334</c:v>
                </c:pt>
                <c:pt idx="53">
                  <c:v>43335</c:v>
                </c:pt>
                <c:pt idx="54">
                  <c:v>43336</c:v>
                </c:pt>
                <c:pt idx="55">
                  <c:v>43337</c:v>
                </c:pt>
                <c:pt idx="56">
                  <c:v>43338</c:v>
                </c:pt>
                <c:pt idx="57">
                  <c:v>43339</c:v>
                </c:pt>
                <c:pt idx="58">
                  <c:v>43340</c:v>
                </c:pt>
                <c:pt idx="59">
                  <c:v>43341</c:v>
                </c:pt>
                <c:pt idx="60">
                  <c:v>43342</c:v>
                </c:pt>
                <c:pt idx="61">
                  <c:v>43343</c:v>
                </c:pt>
                <c:pt idx="62">
                  <c:v>43344</c:v>
                </c:pt>
                <c:pt idx="63">
                  <c:v>43345</c:v>
                </c:pt>
                <c:pt idx="64">
                  <c:v>43346</c:v>
                </c:pt>
                <c:pt idx="65">
                  <c:v>43347</c:v>
                </c:pt>
                <c:pt idx="66">
                  <c:v>43348</c:v>
                </c:pt>
                <c:pt idx="67">
                  <c:v>43349</c:v>
                </c:pt>
                <c:pt idx="68">
                  <c:v>43350</c:v>
                </c:pt>
                <c:pt idx="69">
                  <c:v>43351</c:v>
                </c:pt>
                <c:pt idx="70">
                  <c:v>43352</c:v>
                </c:pt>
                <c:pt idx="71">
                  <c:v>43353</c:v>
                </c:pt>
                <c:pt idx="72">
                  <c:v>43354</c:v>
                </c:pt>
                <c:pt idx="73">
                  <c:v>43355</c:v>
                </c:pt>
                <c:pt idx="74">
                  <c:v>43356</c:v>
                </c:pt>
                <c:pt idx="75">
                  <c:v>43357</c:v>
                </c:pt>
                <c:pt idx="76">
                  <c:v>43358</c:v>
                </c:pt>
                <c:pt idx="77">
                  <c:v>43359</c:v>
                </c:pt>
                <c:pt idx="78">
                  <c:v>43360</c:v>
                </c:pt>
                <c:pt idx="79">
                  <c:v>43361</c:v>
                </c:pt>
                <c:pt idx="80">
                  <c:v>43362</c:v>
                </c:pt>
                <c:pt idx="81">
                  <c:v>43363</c:v>
                </c:pt>
                <c:pt idx="82">
                  <c:v>43364</c:v>
                </c:pt>
                <c:pt idx="83">
                  <c:v>43365</c:v>
                </c:pt>
                <c:pt idx="84">
                  <c:v>43366</c:v>
                </c:pt>
                <c:pt idx="85">
                  <c:v>43367</c:v>
                </c:pt>
                <c:pt idx="86">
                  <c:v>43368</c:v>
                </c:pt>
                <c:pt idx="87">
                  <c:v>43369</c:v>
                </c:pt>
                <c:pt idx="88">
                  <c:v>43370</c:v>
                </c:pt>
                <c:pt idx="89">
                  <c:v>43371</c:v>
                </c:pt>
                <c:pt idx="90">
                  <c:v>43372</c:v>
                </c:pt>
                <c:pt idx="91">
                  <c:v>43373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371</c:v>
                </c:pt>
                <c:pt idx="1">
                  <c:v>309</c:v>
                </c:pt>
                <c:pt idx="2">
                  <c:v>172</c:v>
                </c:pt>
                <c:pt idx="3">
                  <c:v>395</c:v>
                </c:pt>
                <c:pt idx="4">
                  <c:v>213</c:v>
                </c:pt>
                <c:pt idx="5">
                  <c:v>268</c:v>
                </c:pt>
                <c:pt idx="6">
                  <c:v>527</c:v>
                </c:pt>
                <c:pt idx="7">
                  <c:v>605</c:v>
                </c:pt>
                <c:pt idx="8">
                  <c:v>525</c:v>
                </c:pt>
                <c:pt idx="9">
                  <c:v>335</c:v>
                </c:pt>
                <c:pt idx="10">
                  <c:v>469</c:v>
                </c:pt>
                <c:pt idx="11">
                  <c:v>1735</c:v>
                </c:pt>
                <c:pt idx="12">
                  <c:v>947</c:v>
                </c:pt>
                <c:pt idx="13">
                  <c:v>360</c:v>
                </c:pt>
                <c:pt idx="14">
                  <c:v>509</c:v>
                </c:pt>
                <c:pt idx="15">
                  <c:v>460</c:v>
                </c:pt>
                <c:pt idx="16">
                  <c:v>164</c:v>
                </c:pt>
                <c:pt idx="17">
                  <c:v>247</c:v>
                </c:pt>
                <c:pt idx="18">
                  <c:v>242</c:v>
                </c:pt>
                <c:pt idx="19">
                  <c:v>188</c:v>
                </c:pt>
                <c:pt idx="20">
                  <c:v>177</c:v>
                </c:pt>
                <c:pt idx="21">
                  <c:v>147</c:v>
                </c:pt>
                <c:pt idx="22">
                  <c:v>157</c:v>
                </c:pt>
                <c:pt idx="23">
                  <c:v>177</c:v>
                </c:pt>
                <c:pt idx="24">
                  <c:v>623</c:v>
                </c:pt>
                <c:pt idx="25">
                  <c:v>1412</c:v>
                </c:pt>
                <c:pt idx="26">
                  <c:v>1193</c:v>
                </c:pt>
                <c:pt idx="27">
                  <c:v>1279</c:v>
                </c:pt>
                <c:pt idx="28">
                  <c:v>1180</c:v>
                </c:pt>
                <c:pt idx="29">
                  <c:v>1267</c:v>
                </c:pt>
                <c:pt idx="30">
                  <c:v>1254</c:v>
                </c:pt>
                <c:pt idx="31">
                  <c:v>483</c:v>
                </c:pt>
                <c:pt idx="32">
                  <c:v>186</c:v>
                </c:pt>
                <c:pt idx="33">
                  <c:v>191</c:v>
                </c:pt>
                <c:pt idx="34">
                  <c:v>175</c:v>
                </c:pt>
                <c:pt idx="35">
                  <c:v>142</c:v>
                </c:pt>
                <c:pt idx="36">
                  <c:v>188</c:v>
                </c:pt>
                <c:pt idx="37">
                  <c:v>900</c:v>
                </c:pt>
                <c:pt idx="38">
                  <c:v>706</c:v>
                </c:pt>
                <c:pt idx="39">
                  <c:v>455</c:v>
                </c:pt>
                <c:pt idx="40">
                  <c:v>835</c:v>
                </c:pt>
                <c:pt idx="41">
                  <c:v>783</c:v>
                </c:pt>
                <c:pt idx="42">
                  <c:v>557</c:v>
                </c:pt>
                <c:pt idx="43">
                  <c:v>182</c:v>
                </c:pt>
                <c:pt idx="44">
                  <c:v>439</c:v>
                </c:pt>
                <c:pt idx="45">
                  <c:v>301</c:v>
                </c:pt>
                <c:pt idx="46">
                  <c:v>256</c:v>
                </c:pt>
                <c:pt idx="47">
                  <c:v>206</c:v>
                </c:pt>
                <c:pt idx="48">
                  <c:v>167</c:v>
                </c:pt>
                <c:pt idx="49">
                  <c:v>139</c:v>
                </c:pt>
                <c:pt idx="50">
                  <c:v>166</c:v>
                </c:pt>
                <c:pt idx="51">
                  <c:v>250</c:v>
                </c:pt>
                <c:pt idx="52">
                  <c:v>220</c:v>
                </c:pt>
                <c:pt idx="53">
                  <c:v>616</c:v>
                </c:pt>
                <c:pt idx="54">
                  <c:v>1216</c:v>
                </c:pt>
                <c:pt idx="55">
                  <c:v>1857</c:v>
                </c:pt>
                <c:pt idx="56">
                  <c:v>1641</c:v>
                </c:pt>
                <c:pt idx="57">
                  <c:v>1670</c:v>
                </c:pt>
                <c:pt idx="58">
                  <c:v>10559</c:v>
                </c:pt>
                <c:pt idx="59">
                  <c:v>9801</c:v>
                </c:pt>
                <c:pt idx="60">
                  <c:v>9231</c:v>
                </c:pt>
                <c:pt idx="61">
                  <c:v>9003</c:v>
                </c:pt>
                <c:pt idx="62">
                  <c:v>7401</c:v>
                </c:pt>
                <c:pt idx="63">
                  <c:v>9848</c:v>
                </c:pt>
                <c:pt idx="64">
                  <c:v>10519</c:v>
                </c:pt>
                <c:pt idx="65">
                  <c:v>8989</c:v>
                </c:pt>
                <c:pt idx="66">
                  <c:v>7825</c:v>
                </c:pt>
                <c:pt idx="67">
                  <c:v>7736</c:v>
                </c:pt>
                <c:pt idx="68">
                  <c:v>7462</c:v>
                </c:pt>
                <c:pt idx="69">
                  <c:v>7853</c:v>
                </c:pt>
                <c:pt idx="70">
                  <c:v>10719</c:v>
                </c:pt>
                <c:pt idx="71">
                  <c:v>9397</c:v>
                </c:pt>
                <c:pt idx="72">
                  <c:v>8421</c:v>
                </c:pt>
                <c:pt idx="73">
                  <c:v>7330</c:v>
                </c:pt>
                <c:pt idx="74">
                  <c:v>8449</c:v>
                </c:pt>
                <c:pt idx="75">
                  <c:v>8785</c:v>
                </c:pt>
                <c:pt idx="76">
                  <c:v>9975</c:v>
                </c:pt>
                <c:pt idx="77">
                  <c:v>10589</c:v>
                </c:pt>
                <c:pt idx="78">
                  <c:v>10902</c:v>
                </c:pt>
                <c:pt idx="79">
                  <c:v>11029</c:v>
                </c:pt>
                <c:pt idx="80">
                  <c:v>8669</c:v>
                </c:pt>
                <c:pt idx="81">
                  <c:v>7641</c:v>
                </c:pt>
                <c:pt idx="82">
                  <c:v>7890</c:v>
                </c:pt>
                <c:pt idx="83">
                  <c:v>7338</c:v>
                </c:pt>
                <c:pt idx="84">
                  <c:v>8796</c:v>
                </c:pt>
                <c:pt idx="85">
                  <c:v>8303</c:v>
                </c:pt>
                <c:pt idx="86">
                  <c:v>8433</c:v>
                </c:pt>
                <c:pt idx="87">
                  <c:v>9237</c:v>
                </c:pt>
                <c:pt idx="88">
                  <c:v>9485</c:v>
                </c:pt>
                <c:pt idx="89">
                  <c:v>8098</c:v>
                </c:pt>
                <c:pt idx="90">
                  <c:v>7682</c:v>
                </c:pt>
                <c:pt idx="91">
                  <c:v>7714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C6-4E6B-97EB-658EECDC2D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137336"/>
        <c:axId val="175187784"/>
      </c:lineChart>
      <c:dateAx>
        <c:axId val="286137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187784"/>
        <c:crosses val="autoZero"/>
        <c:auto val="1"/>
        <c:lblOffset val="100"/>
        <c:baseTimeUnit val="days"/>
      </c:dateAx>
      <c:valAx>
        <c:axId val="175187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37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0F11B-3FC2-4563-BA82-E20468F5C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2F0058-9688-40D2-844F-DBE666E0EF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324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176EE9-98C6-4175-9A97-5CE995D4FF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586489-9827-4D61-A5C8-23929576D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541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Engaged Users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 | TGP The Generics Pharmacy</dc:title>
  <dc:creator>Administrator</dc:creator>
  <cp:lastModifiedBy>Administrator</cp:lastModifiedBy>
  <cp:revision>1</cp:revision>
  <dcterms:created xsi:type="dcterms:W3CDTF">2018-10-12T05:27:12Z</dcterms:created>
  <dcterms:modified xsi:type="dcterms:W3CDTF">2018-10-12T05:27:16Z</dcterms:modified>
</cp:coreProperties>
</file>